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2.xml" ContentType="application/vnd.openxmlformats-officedocument.theme+xml"/>
  <Override PartName="/ppt/slideLayouts/slideLayout49.xml" ContentType="application/vnd.openxmlformats-officedocument.presentationml.slideLayout+xml"/>
  <Override PartName="/ppt/theme/theme3.xml" ContentType="application/vnd.openxmlformats-officedocument.theme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theme/theme4.xml" ContentType="application/vnd.openxmlformats-officedocument.theme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theme/theme5.xml" ContentType="application/vnd.openxmlformats-officedocument.theme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4229" r:id="rId4"/>
    <p:sldMasterId id="2147484742" r:id="rId5"/>
    <p:sldMasterId id="2147484777" r:id="rId6"/>
    <p:sldMasterId id="2147484779" r:id="rId7"/>
    <p:sldMasterId id="2147484809" r:id="rId8"/>
    <p:sldMasterId id="2147484841" r:id="rId9"/>
  </p:sldMasterIdLst>
  <p:notesMasterIdLst>
    <p:notesMasterId r:id="rId39"/>
  </p:notesMasterIdLst>
  <p:handoutMasterIdLst>
    <p:handoutMasterId r:id="rId40"/>
  </p:handoutMasterIdLst>
  <p:sldIdLst>
    <p:sldId id="1973" r:id="rId10"/>
    <p:sldId id="1719" r:id="rId11"/>
    <p:sldId id="1968" r:id="rId12"/>
    <p:sldId id="1969" r:id="rId13"/>
    <p:sldId id="1905" r:id="rId14"/>
    <p:sldId id="1868" r:id="rId15"/>
    <p:sldId id="1906" r:id="rId16"/>
    <p:sldId id="1959" r:id="rId17"/>
    <p:sldId id="1907" r:id="rId18"/>
    <p:sldId id="1908" r:id="rId19"/>
    <p:sldId id="302" r:id="rId20"/>
    <p:sldId id="303" r:id="rId21"/>
    <p:sldId id="298" r:id="rId22"/>
    <p:sldId id="304" r:id="rId23"/>
    <p:sldId id="305" r:id="rId24"/>
    <p:sldId id="306" r:id="rId25"/>
    <p:sldId id="307" r:id="rId26"/>
    <p:sldId id="1971" r:id="rId27"/>
    <p:sldId id="309" r:id="rId28"/>
    <p:sldId id="1970" r:id="rId29"/>
    <p:sldId id="1860" r:id="rId30"/>
    <p:sldId id="1863" r:id="rId31"/>
    <p:sldId id="1901" r:id="rId32"/>
    <p:sldId id="1926" r:id="rId33"/>
    <p:sldId id="1902" r:id="rId34"/>
    <p:sldId id="1956" r:id="rId35"/>
    <p:sldId id="1899" r:id="rId36"/>
    <p:sldId id="1900" r:id="rId37"/>
    <p:sldId id="1974" r:id="rId38"/>
  </p:sldIdLst>
  <p:sldSz cx="12192000" cy="6858000"/>
  <p:notesSz cx="6858000" cy="9144000"/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lantilla blanca" id="{A073DAE3-B461-442F-A3D3-6642BD875E45}">
          <p14:sldIdLst>
            <p14:sldId id="1973"/>
            <p14:sldId id="1719"/>
            <p14:sldId id="1968"/>
            <p14:sldId id="1969"/>
            <p14:sldId id="1905"/>
            <p14:sldId id="1868"/>
            <p14:sldId id="1906"/>
            <p14:sldId id="1959"/>
            <p14:sldId id="1907"/>
            <p14:sldId id="1908"/>
            <p14:sldId id="302"/>
            <p14:sldId id="303"/>
            <p14:sldId id="298"/>
            <p14:sldId id="304"/>
            <p14:sldId id="305"/>
            <p14:sldId id="306"/>
            <p14:sldId id="307"/>
            <p14:sldId id="1971"/>
            <p14:sldId id="309"/>
            <p14:sldId id="1970"/>
            <p14:sldId id="1860"/>
            <p14:sldId id="1863"/>
            <p14:sldId id="1901"/>
            <p14:sldId id="1926"/>
            <p14:sldId id="1902"/>
            <p14:sldId id="1956"/>
            <p14:sldId id="1899"/>
            <p14:sldId id="1900"/>
            <p14:sldId id="1974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4"/>
  <p:cmAuthor id="5" name="Vicente Gerardo Guzman Lucio" initials="VGGL" lastIdx="1" clrIdx="5">
    <p:extLst>
      <p:ext uri="{19B8F6BF-5375-455C-9EA6-DF929625EA0E}">
        <p15:presenceInfo xmlns:p15="http://schemas.microsoft.com/office/powerpoint/2012/main" userId="472823195875557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8D4"/>
    <a:srgbClr val="50E5FF"/>
    <a:srgbClr val="0877D3"/>
    <a:srgbClr val="3A3A3A"/>
    <a:srgbClr val="E7ECF7"/>
    <a:srgbClr val="CBD6EF"/>
    <a:srgbClr val="0066FF"/>
    <a:srgbClr val="003399"/>
    <a:srgbClr val="DEEBF7"/>
    <a:srgbClr val="1A1A1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941" autoAdjust="0"/>
    <p:restoredTop sz="73276" autoAdjust="0"/>
  </p:normalViewPr>
  <p:slideViewPr>
    <p:cSldViewPr snapToGrid="0">
      <p:cViewPr varScale="1">
        <p:scale>
          <a:sx n="71" d="100"/>
          <a:sy n="71" d="100"/>
        </p:scale>
        <p:origin x="1208" y="16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75" d="100"/>
          <a:sy n="75" d="100"/>
        </p:scale>
        <p:origin x="3504" y="17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slide" Target="slides/slide17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2.xml"/><Relationship Id="rId34" Type="http://schemas.openxmlformats.org/officeDocument/2006/relationships/slide" Target="slides/slide25.xml"/><Relationship Id="rId42" Type="http://schemas.openxmlformats.org/officeDocument/2006/relationships/presProps" Target="presProps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7.xml"/><Relationship Id="rId29" Type="http://schemas.openxmlformats.org/officeDocument/2006/relationships/slide" Target="slides/slide20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2.xml"/><Relationship Id="rId24" Type="http://schemas.openxmlformats.org/officeDocument/2006/relationships/slide" Target="slides/slide15.xml"/><Relationship Id="rId32" Type="http://schemas.openxmlformats.org/officeDocument/2006/relationships/slide" Target="slides/slide23.xml"/><Relationship Id="rId37" Type="http://schemas.openxmlformats.org/officeDocument/2006/relationships/slide" Target="slides/slide28.xml"/><Relationship Id="rId40" Type="http://schemas.openxmlformats.org/officeDocument/2006/relationships/handoutMaster" Target="handoutMasters/handoutMaster1.xml"/><Relationship Id="rId45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slide" Target="slides/slide19.xml"/><Relationship Id="rId36" Type="http://schemas.openxmlformats.org/officeDocument/2006/relationships/slide" Target="slides/slide27.xml"/><Relationship Id="rId10" Type="http://schemas.openxmlformats.org/officeDocument/2006/relationships/slide" Target="slides/slide1.xml"/><Relationship Id="rId19" Type="http://schemas.openxmlformats.org/officeDocument/2006/relationships/slide" Target="slides/slide10.xml"/><Relationship Id="rId31" Type="http://schemas.openxmlformats.org/officeDocument/2006/relationships/slide" Target="slides/slide22.xml"/><Relationship Id="rId44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slide" Target="slides/slide18.xml"/><Relationship Id="rId30" Type="http://schemas.openxmlformats.org/officeDocument/2006/relationships/slide" Target="slides/slide21.xml"/><Relationship Id="rId35" Type="http://schemas.openxmlformats.org/officeDocument/2006/relationships/slide" Target="slides/slide26.xml"/><Relationship Id="rId43" Type="http://schemas.openxmlformats.org/officeDocument/2006/relationships/viewProps" Target="viewProps.xml"/><Relationship Id="rId8" Type="http://schemas.openxmlformats.org/officeDocument/2006/relationships/slideMaster" Target="slideMasters/slideMaster5.xml"/><Relationship Id="rId3" Type="http://schemas.openxmlformats.org/officeDocument/2006/relationships/customXml" Target="../customXml/item3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slide" Target="slides/slide16.xml"/><Relationship Id="rId33" Type="http://schemas.openxmlformats.org/officeDocument/2006/relationships/slide" Target="slides/slide24.xml"/><Relationship Id="rId38" Type="http://schemas.openxmlformats.org/officeDocument/2006/relationships/slide" Target="slides/slide29.xml"/><Relationship Id="rId20" Type="http://schemas.openxmlformats.org/officeDocument/2006/relationships/slide" Target="slides/slide11.xml"/><Relationship Id="rId41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F9EC6-89FF-47E1-8594-1A32E3B45134}" type="datetime8">
              <a:rPr lang="en-US" smtClean="0">
                <a:latin typeface="Segoe UI" pitchFamily="34" charset="0"/>
              </a:rPr>
              <a:t>3/11/21 7:29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6CE63F-9E7F-4C04-9D0D-FCA25A8E9E86}" type="datetime8">
              <a:rPr lang="en-US" smtClean="0"/>
              <a:t>3/11/21 7:29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3/11/21 7:29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57156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sz="900" b="0" i="0" u="none" strike="noStrike" dirty="0">
              <a:solidFill>
                <a:schemeClr val="tx1"/>
              </a:solidFill>
              <a:latin typeface="Segoe UI Light" pitchFamily="34" charset="0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Todos los derechos reservados. MICROSOFT NO HACE GARANTÍAS IMPLÍCITAS, EXPLÍCITAS NI LEGALES CON RESPECTO A LA INFORMACIÓN DE ESTA PRESENTACIÓN.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27A7F7-BB1E-479D-AFAA-B52F4D0C99F2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3/11/21 7:29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7135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3/11/21 7:29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70011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3/11/21 7:29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94658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3/11/21 7:29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70547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3/11/21 7:29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46682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3/11/21 7:29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13586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3/11/21 7:29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98087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3/11/21 7:29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8759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3/11/21 7:29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812955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3/11/21 7:29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62568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r>
              <a:rPr lang="es-ES" dirty="0"/>
              <a:t>Ajuste la cubierta para AZ-900T00 o AZ-900T01. 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s-E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Todos los derechos reservados. MICROSOFT NO HACE GARANTÍAS IMPLÍCITAS EXPLÍCITAS NI LEGALES CON RESPECTO A LA INFORMACIÓN DE ESTA PRESENTACIÓN.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619146B-24F9-441E-A368-DB3B5A84C1D4}" type="datetime8">
              <a:rPr lang="en-US" smtClean="0"/>
              <a:t>3/11/21 7:29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39592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endParaRPr lang="es-ES_tradnl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3/11/21 7:29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674526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endParaRPr lang="es-ES" sz="900" b="0" i="0" u="none" strike="noStrike" dirty="0">
              <a:solidFill>
                <a:schemeClr val="tx1"/>
              </a:solidFill>
              <a:latin typeface="Segoe UI Light" pitchFamily="34" charset="0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s-E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Todos los derechos reservados. MICROSOFT NO HACE GARANTÍAS IMPLÍCITAS, EXPLÍCITAS NI LEGALES CON RESPECTO A LA INFORMACIÓN DE ESTA PRESENTACIÓN.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427A7F7-BB1E-479D-AFAA-B52F4D0C99F2}" type="datetime8">
              <a:rPr lang="en-US" smtClean="0"/>
              <a:t>3/11/21 7:29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91516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s-E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Todos los derechos reservados. MICROSOFT NO HACE GARANTÍAS IMPLÍCITAS, EXPLÍCITAS NI LEGALES CON RESPECTO A LA INFORMACIÓN DE ESTA PRESENTACIÓN.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427A7F7-BB1E-479D-AFAA-B52F4D0C99F2}" type="datetime8">
              <a:rPr lang="en-US" smtClean="0"/>
              <a:t>3/11/21 7:29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00118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sz="900" b="0" i="0" u="none" strike="noStrike" dirty="0">
              <a:solidFill>
                <a:schemeClr val="tx1"/>
              </a:solidFill>
              <a:latin typeface="Segoe UI Light" pitchFamily="34" charset="0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Todos los derechos reservados. MICROSOFT NO HACE GARANTÍAS IMPLÍCITAS, EXPLÍCITAS NI LEGALES CON RESPECTO A LA INFORMACIÓN DE ESTA PRESENTACIÓN.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27A7F7-BB1E-479D-AFAA-B52F4D0C99F2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3/11/21 7:29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0452082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sz="900" b="0" i="0" u="none" strike="noStrike" kern="1200" dirty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Todos los derechos reservados. MICROSOFT NO HACE GARANTÍAS IMPLÍCITAS EXPLÍCITAS NI LEGALES CON RESPECTO A LA INFORMACIÓN DE ESTA PRESENTACIÓN.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27A7F7-BB1E-479D-AFAA-B52F4D0C99F2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3/11/21 7:29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235235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endParaRPr lang="es-E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Todos los derechos reservados. MICROSOFT NO HACE GARANTÍAS IMPLÍCITAS, EXPLÍCITAS NI LEGALES CON RESPECTO A LA INFORMACIÓN DE ESTA PRESENTACIÓN.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27A7F7-BB1E-479D-AFAA-B52F4D0C99F2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3/11/21 7:29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3924715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3/11/21 7:29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385585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sz="900" b="0" i="0" u="none" strike="noStrike" dirty="0">
              <a:solidFill>
                <a:schemeClr val="tx1"/>
              </a:solidFill>
              <a:latin typeface="Segoe UI Light" pitchFamily="34" charset="0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s-E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Todos los derechos reservados. MICROSOFT NO HACE GARANTÍAS IMPLÍCITAS, EXPLÍCITAS NI LEGALES CON RESPECTO A LA INFORMACIÓN DE ESTA PRESENTACIÓN.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427A7F7-BB1E-479D-AFAA-B52F4D0C99F2}" type="datetime8">
              <a:rPr lang="en-US" smtClean="0"/>
              <a:t>3/11/21 7:29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51969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sz="900" kern="1200" dirty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s-E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Todos los derechos reservados. MICROSOFT NO HACE GARANTÍAS IMPLÍCITAS, EXPLÍCITAS NI LEGALES CON RESPECTO A LA INFORMACIÓN DE ESTA PRESENTACIÓN.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427A7F7-BB1E-479D-AFAA-B52F4D0C99F2}" type="datetime8">
              <a:rPr lang="en-US" smtClean="0"/>
              <a:t>3/11/21 7:29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06510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3/11/21 7:29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25044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595962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3/11/21 7:29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07468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sz="900" b="0" i="0" u="none" strike="noStrike" kern="1200" dirty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Todos los derechos reservados. MICROSOFT NO HACE GARANTÍAS IMPLÍCITAS, EXPLÍCITAS NI LEGALES CON RESPECTO A LA INFORMACIÓN DE ESTA PRESENTACIÓN.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27A7F7-BB1E-479D-AFAA-B52F4D0C99F2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3/11/21 7:29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225659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sz="882" b="0" dirty="0">
              <a:solidFill>
                <a:schemeClr val="tx1"/>
              </a:solidFill>
              <a:latin typeface="Segoe UI Light" pitchFamily="34" charset="0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Todos los derechos reservados. MICROSOFT NO HACE GARANTÍAS IMPLÍCITAS, EXPLÍCITAS NI LEGALES CON RESPECTO A LA INFORMACIÓN DE ESTA PRESENTACIÓN.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27A7F7-BB1E-479D-AFAA-B52F4D0C99F2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3/11/21 7:29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676025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sz="900" b="0" i="0" u="none" strike="noStrike" dirty="0">
              <a:solidFill>
                <a:schemeClr val="tx1"/>
              </a:solidFill>
              <a:latin typeface="Segoe UI Light" pitchFamily="34" charset="0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Todos los derechos reservados. MICROSOFT NO HACE GARANTÍAS IMPLÍCITAS, EXPLÍCITAS NI LEGALES CON RESPECTO A LA INFORMACIÓN DE ESTA PRESENTACIÓN.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27A7F7-BB1E-479D-AFAA-B52F4D0C99F2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3/11/21 7:29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026504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3/11/21 7:29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24062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sz="900" kern="1200" dirty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Todos los derechos reservados. MICROSOFT NO HACE GARANTÍAS IMPLÍCITAS, EXPLÍCITAS NI LEGALES CON RESPECTO A LA INFORMACIÓN DE ESTA PRESENTACIÓN.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27A7F7-BB1E-479D-AFAA-B52F4D0C99F2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3/11/21 7:29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674157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5.xml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2.emf"/><Relationship Id="rId1" Type="http://schemas.openxmlformats.org/officeDocument/2006/relationships/slideMaster" Target="../slideMasters/slideMaster5.xml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slideMaster" Target="../slideMasters/slideMaster5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5.xml"/></Relationships>
</file>

<file path=ppt/slideLayouts/_rels/slideLayout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5.xml"/></Relationships>
</file>

<file path=ppt/slideLayouts/_rels/slideLayout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6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6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6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6.xml"/></Relationships>
</file>

<file path=ppt/slideLayouts/_rels/slideLayout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6.xml"/></Relationships>
</file>

<file path=ppt/slideLayouts/_rels/slideLayout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6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12.jpeg"/></Relationships>
</file>

<file path=ppt/slideLayouts/_rels/slideLayout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6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6.xml"/></Relationships>
</file>

<file path=ppt/slideLayouts/_rels/slideLayout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23.jpeg"/></Relationships>
</file>

<file path=ppt/slideLayouts/_rels/slideLayout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6.xml"/></Relationships>
</file>

<file path=ppt/slideLayouts/_rels/slideLayout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6.xml"/></Relationships>
</file>

<file path=ppt/slideLayouts/_rels/slideLayout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6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6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6.xml"/></Relationships>
</file>

<file path=ppt/slideLayouts/_rels/slideLayout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Master" Target="../slideMasters/slideMaster6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2.jpe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3.jpeg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1.jpg"/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2.jpg"/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35.jp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jp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0.jpg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2.emf"/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3.jpeg"/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image" Target="../media/image44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.emf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Master" Target="../slideMasters/slideMaster5.xml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Master" Target="../slideMasters/slideMaster5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image" Target="../media/image47.jp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50.jpg"/><Relationship Id="rId4" Type="http://schemas.openxmlformats.org/officeDocument/2006/relationships/image" Target="../media/image49.jpg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image" Target="../media/image51.jp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53.jpg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D3453B0B-33DE-4ED0-A610-D76D0E610F6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4572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4572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9F328AE-26F0-42B9-988D-535B1145C9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250758" y="800100"/>
            <a:ext cx="5024485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5981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0798454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hart Placeholder 6"/>
          <p:cNvSpPr>
            <a:spLocks noGrp="1"/>
          </p:cNvSpPr>
          <p:nvPr>
            <p:ph type="chart" sz="quarter" idx="21"/>
          </p:nvPr>
        </p:nvSpPr>
        <p:spPr>
          <a:xfrm>
            <a:off x="455996" y="2126199"/>
            <a:ext cx="3618377" cy="3534843"/>
          </a:xfrm>
        </p:spPr>
        <p:txBody>
          <a:bodyPr anchor="ctr">
            <a:noAutofit/>
          </a:bodyPr>
          <a:lstStyle>
            <a:lvl1pPr marL="0" indent="0" algn="ctr">
              <a:buNone/>
              <a:defRPr sz="2353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Chart examples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55995" y="5661040"/>
            <a:ext cx="3618381" cy="143886"/>
          </a:xfrm>
        </p:spPr>
        <p:txBody>
          <a:bodyPr lIns="0" tIns="0" rIns="0" bIns="0"/>
          <a:lstStyle>
            <a:lvl1pPr marL="0" indent="0">
              <a:lnSpc>
                <a:spcPts val="1176"/>
              </a:lnSpc>
              <a:spcBef>
                <a:spcPts val="882"/>
              </a:spcBef>
              <a:buNone/>
              <a:defRPr sz="980">
                <a:solidFill>
                  <a:schemeClr val="tx1"/>
                </a:solidFill>
              </a:defRPr>
            </a:lvl1pPr>
            <a:lvl2pPr marL="0" marR="0" indent="0" algn="l" defTabSz="914367" rtl="0" eaLnBrk="1" fontAlgn="auto" latinLnBrk="0" hangingPunct="1">
              <a:lnSpc>
                <a:spcPts val="1176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98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55992" y="5815322"/>
            <a:ext cx="3618381" cy="301770"/>
          </a:xfrm>
        </p:spPr>
        <p:txBody>
          <a:bodyPr lIns="0" tIns="0" rIns="0" bIns="0"/>
          <a:lstStyle>
            <a:lvl1pPr marL="0" indent="0">
              <a:lnSpc>
                <a:spcPts val="1176"/>
              </a:lnSpc>
              <a:spcBef>
                <a:spcPts val="882"/>
              </a:spcBef>
              <a:buFont typeface="Arial" panose="020B0604020202020204" pitchFamily="34" charset="0"/>
              <a:buNone/>
              <a:defRPr sz="980" b="0" i="0">
                <a:solidFill>
                  <a:schemeClr val="tx1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ts val="1176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980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03155" y="5661040"/>
            <a:ext cx="3607484" cy="143886"/>
          </a:xfrm>
        </p:spPr>
        <p:txBody>
          <a:bodyPr lIns="0" tIns="0" rIns="0" bIns="0"/>
          <a:lstStyle>
            <a:lvl1pPr marL="0" indent="0">
              <a:lnSpc>
                <a:spcPts val="1176"/>
              </a:lnSpc>
              <a:spcBef>
                <a:spcPts val="882"/>
              </a:spcBef>
              <a:buNone/>
              <a:defRPr sz="980">
                <a:solidFill>
                  <a:schemeClr val="tx1"/>
                </a:solidFill>
              </a:defRPr>
            </a:lvl1pPr>
            <a:lvl2pPr marL="0" marR="0" indent="0" algn="l" defTabSz="914367" rtl="0" eaLnBrk="1" fontAlgn="auto" latinLnBrk="0" hangingPunct="1">
              <a:lnSpc>
                <a:spcPts val="1176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98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4303152" y="5815322"/>
            <a:ext cx="3607487" cy="301770"/>
          </a:xfrm>
        </p:spPr>
        <p:txBody>
          <a:bodyPr vert="horz" wrap="square" lIns="0" tIns="0" rIns="0" bIns="0" rtlCol="0">
            <a:spAutoFit/>
          </a:bodyPr>
          <a:lstStyle>
            <a:lvl1pPr>
              <a:tabLst/>
              <a:defRPr lang="en-US" sz="980" b="0" i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176"/>
              </a:lnSpc>
              <a:spcBef>
                <a:spcPts val="882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8139414" y="5661040"/>
            <a:ext cx="3629281" cy="143886"/>
          </a:xfrm>
        </p:spPr>
        <p:txBody>
          <a:bodyPr lIns="0" tIns="0" rIns="0" bIns="0"/>
          <a:lstStyle>
            <a:lvl1pPr marL="0" indent="0">
              <a:lnSpc>
                <a:spcPts val="1176"/>
              </a:lnSpc>
              <a:spcBef>
                <a:spcPts val="882"/>
              </a:spcBef>
              <a:buNone/>
              <a:defRPr sz="980">
                <a:solidFill>
                  <a:schemeClr val="tx1"/>
                </a:solidFill>
              </a:defRPr>
            </a:lvl1pPr>
            <a:lvl2pPr marL="0" marR="0" indent="0" algn="l" defTabSz="914367" rtl="0" eaLnBrk="1" fontAlgn="auto" latinLnBrk="0" hangingPunct="1">
              <a:lnSpc>
                <a:spcPts val="1176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98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8139414" y="5815322"/>
            <a:ext cx="3629278" cy="301770"/>
          </a:xfrm>
        </p:spPr>
        <p:txBody>
          <a:bodyPr vert="horz" wrap="square" lIns="0" tIns="0" rIns="0" bIns="0" rtlCol="0">
            <a:spAutoFit/>
          </a:bodyPr>
          <a:lstStyle>
            <a:lvl1pPr marL="454418" indent="-454418">
              <a:tabLst/>
              <a:defRPr lang="en-US" sz="980" b="0" i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176"/>
              </a:lnSpc>
              <a:spcBef>
                <a:spcPts val="882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20" name="Chart Placeholder 6"/>
          <p:cNvSpPr>
            <a:spLocks noGrp="1"/>
          </p:cNvSpPr>
          <p:nvPr>
            <p:ph type="chart" sz="quarter" idx="22"/>
          </p:nvPr>
        </p:nvSpPr>
        <p:spPr>
          <a:xfrm>
            <a:off x="4303152" y="2126199"/>
            <a:ext cx="3607487" cy="3534843"/>
          </a:xfrm>
        </p:spPr>
        <p:txBody>
          <a:bodyPr anchor="ctr">
            <a:noAutofit/>
          </a:bodyPr>
          <a:lstStyle>
            <a:lvl1pPr marL="0" indent="0" algn="ctr">
              <a:buNone/>
              <a:defRPr sz="2353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1" name="Chart Placeholder 6"/>
          <p:cNvSpPr>
            <a:spLocks noGrp="1"/>
          </p:cNvSpPr>
          <p:nvPr>
            <p:ph type="chart" sz="quarter" idx="23"/>
          </p:nvPr>
        </p:nvSpPr>
        <p:spPr>
          <a:xfrm>
            <a:off x="8139412" y="2126199"/>
            <a:ext cx="3623051" cy="3534843"/>
          </a:xfrm>
        </p:spPr>
        <p:txBody>
          <a:bodyPr anchor="ctr">
            <a:noAutofit/>
          </a:bodyPr>
          <a:lstStyle>
            <a:lvl1pPr marL="0" indent="0" algn="ctr">
              <a:buNone/>
              <a:defRPr sz="2353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3544622"/>
      </p:ext>
    </p:extLst>
  </p:cSld>
  <p:clrMapOvr>
    <a:masterClrMapping/>
  </p:clrMapOvr>
  <p:transition>
    <p:fade/>
  </p:transition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Table styling</a:t>
            </a:r>
          </a:p>
        </p:txBody>
      </p:sp>
      <p:sp>
        <p:nvSpPr>
          <p:cNvPr id="4" name="Table Placeholder 3"/>
          <p:cNvSpPr>
            <a:spLocks noGrp="1"/>
          </p:cNvSpPr>
          <p:nvPr>
            <p:ph type="tbl" sz="quarter" idx="10"/>
          </p:nvPr>
        </p:nvSpPr>
        <p:spPr>
          <a:xfrm>
            <a:off x="455995" y="2126198"/>
            <a:ext cx="11306469" cy="673454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1740221097"/>
      </p:ext>
    </p:extLst>
  </p:cSld>
  <p:clrMapOvr>
    <a:masterClrMapping/>
  </p:clrMapOvr>
  <p:transition>
    <p:fade/>
  </p:transition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55994" y="1837309"/>
            <a:ext cx="8067822" cy="1793104"/>
          </a:xfrm>
          <a:noFill/>
        </p:spPr>
        <p:txBody>
          <a:bodyPr lIns="0" tIns="0" rIns="0" bIns="0" anchor="t" anchorCtr="0"/>
          <a:lstStyle>
            <a:lvl1pPr>
              <a:lnSpc>
                <a:spcPts val="2941"/>
              </a:lnSpc>
              <a:defRPr sz="2745" spc="-147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5995" y="440495"/>
            <a:ext cx="917173" cy="196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8283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455996" y="440495"/>
            <a:ext cx="914788" cy="196431"/>
            <a:chOff x="465139" y="449264"/>
            <a:chExt cx="933131" cy="200341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 rotWithShape="1">
            <a:blip r:embed="rId2"/>
            <a:srcRect l="26716" r="872" b="4064"/>
            <a:stretch/>
          </p:blipFill>
          <p:spPr bwMode="black">
            <a:xfrm>
              <a:off x="721996" y="459092"/>
              <a:ext cx="676274" cy="187779"/>
            </a:xfrm>
            <a:prstGeom prst="rect">
              <a:avLst/>
            </a:prstGeom>
          </p:spPr>
        </p:pic>
        <p:pic>
          <p:nvPicPr>
            <p:cNvPr id="6" name="MS logo gray - EMF"/>
            <p:cNvPicPr>
              <a:picLocks noChangeAspect="1"/>
            </p:cNvPicPr>
            <p:nvPr userDrawn="1"/>
          </p:nvPicPr>
          <p:blipFill rotWithShape="1">
            <a:blip r:embed="rId3"/>
            <a:srcRect r="76414"/>
            <a:stretch/>
          </p:blipFill>
          <p:spPr bwMode="black">
            <a:xfrm>
              <a:off x="465139" y="449264"/>
              <a:ext cx="220661" cy="200341"/>
            </a:xfrm>
            <a:prstGeom prst="rect">
              <a:avLst/>
            </a:prstGeom>
          </p:spPr>
        </p:pic>
      </p:grp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55994" y="1837309"/>
            <a:ext cx="8067822" cy="1793104"/>
          </a:xfrm>
          <a:noFill/>
        </p:spPr>
        <p:txBody>
          <a:bodyPr lIns="0" tIns="0" rIns="0" bIns="0" anchor="t" anchorCtr="0"/>
          <a:lstStyle>
            <a:lvl1pPr>
              <a:lnSpc>
                <a:spcPts val="2941"/>
              </a:lnSpc>
              <a:defRPr sz="2745" spc="-147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7979529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40" y="6099190"/>
            <a:ext cx="4482124" cy="46774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79285" rIns="179285" bIns="179285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48212" y="470067"/>
            <a:ext cx="1454257" cy="30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9990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28/32</a:t>
            </a:r>
          </a:p>
        </p:txBody>
      </p:sp>
      <p:sp>
        <p:nvSpPr>
          <p:cNvPr id="18" name="Text Box 3">
            <a:extLst>
              <a:ext uri="{FF2B5EF4-FFF2-40B4-BE49-F238E27FC236}">
                <a16:creationId xmlns:a16="http://schemas.microsoft.com/office/drawing/2014/main" id="{19F02595-114B-2D46-ABDC-5E65D166807C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54169" y="6455175"/>
            <a:ext cx="11306469" cy="21108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FEE1E43F-C091-614B-AA20-F39D0AACAA1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5995" y="1922586"/>
            <a:ext cx="9384447" cy="33655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36145" marR="0" indent="-336145" algn="l" defTabSz="914367" rtl="0" eaLnBrk="1" fontAlgn="auto" latinLnBrk="0" hangingPunct="1">
              <a:lnSpc>
                <a:spcPts val="2353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961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224097" indent="0">
              <a:buNone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Bulleted list Segoe UI Regular 20/24. Dis </a:t>
            </a:r>
            <a:r>
              <a:rPr lang="en-US" dirty="0" err="1"/>
              <a:t>apid</a:t>
            </a:r>
            <a:r>
              <a:rPr lang="en-US" dirty="0"/>
              <a:t> es </a:t>
            </a:r>
            <a:r>
              <a:rPr lang="en-US" dirty="0" err="1"/>
              <a:t>simusanditis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ex et </a:t>
            </a:r>
            <a:r>
              <a:rPr lang="en-US" dirty="0" err="1"/>
              <a:t>illore</a:t>
            </a:r>
            <a:r>
              <a:rPr lang="en-US" dirty="0"/>
              <a:t>, </a:t>
            </a:r>
            <a:r>
              <a:rPr lang="en-US" dirty="0" err="1"/>
              <a:t>nectationet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dic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vit </a:t>
            </a:r>
            <a:r>
              <a:rPr lang="en-US" dirty="0" err="1"/>
              <a:t>velestium</a:t>
            </a:r>
            <a:r>
              <a:rPr lang="en-US" dirty="0"/>
              <a:t> </a:t>
            </a:r>
            <a:r>
              <a:rPr lang="en-US" dirty="0" err="1"/>
              <a:t>reperro</a:t>
            </a:r>
            <a:r>
              <a:rPr lang="en-US" dirty="0"/>
              <a:t> </a:t>
            </a:r>
            <a:r>
              <a:rPr lang="en-US" dirty="0" err="1"/>
              <a:t>rroviduntion</a:t>
            </a:r>
            <a:r>
              <a:rPr lang="en-US" dirty="0"/>
              <a:t> </a:t>
            </a:r>
            <a:r>
              <a:rPr lang="en-US" dirty="0" err="1"/>
              <a:t>conem</a:t>
            </a:r>
            <a:r>
              <a:rPr lang="en-US" dirty="0"/>
              <a:t> </a:t>
            </a:r>
            <a:r>
              <a:rPr lang="en-US" dirty="0" err="1"/>
              <a:t>rehend</a:t>
            </a:r>
            <a:br>
              <a:rPr lang="en-US" dirty="0"/>
            </a:br>
            <a:endParaRPr lang="en-US" dirty="0"/>
          </a:p>
          <a:p>
            <a:pPr marL="336145" marR="0" lvl="0" indent="-336145" algn="l" defTabSz="914367" rtl="0" eaLnBrk="1" fontAlgn="auto" latinLnBrk="0" hangingPunct="1">
              <a:lnSpc>
                <a:spcPts val="2353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Bulleted list Segoe UI Regular 20/24. Dis </a:t>
            </a:r>
            <a:r>
              <a:rPr lang="en-US" dirty="0" err="1"/>
              <a:t>apid</a:t>
            </a:r>
            <a:r>
              <a:rPr lang="en-US" dirty="0"/>
              <a:t> es </a:t>
            </a:r>
            <a:r>
              <a:rPr lang="en-US" dirty="0" err="1"/>
              <a:t>simusanditis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ex et </a:t>
            </a:r>
            <a:r>
              <a:rPr lang="en-US" dirty="0" err="1"/>
              <a:t>illore</a:t>
            </a:r>
            <a:r>
              <a:rPr lang="en-US" dirty="0"/>
              <a:t>, </a:t>
            </a:r>
            <a:r>
              <a:rPr lang="en-US" dirty="0" err="1"/>
              <a:t>nectationet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dic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vit </a:t>
            </a:r>
            <a:r>
              <a:rPr lang="en-US" dirty="0" err="1"/>
              <a:t>velestium</a:t>
            </a:r>
            <a:r>
              <a:rPr lang="en-US" dirty="0"/>
              <a:t> </a:t>
            </a:r>
            <a:r>
              <a:rPr lang="en-US" dirty="0" err="1"/>
              <a:t>reperro</a:t>
            </a:r>
            <a:r>
              <a:rPr lang="en-US" dirty="0"/>
              <a:t> </a:t>
            </a:r>
            <a:r>
              <a:rPr lang="en-US" dirty="0" err="1"/>
              <a:t>rroviduntion</a:t>
            </a:r>
            <a:r>
              <a:rPr lang="en-US" dirty="0"/>
              <a:t> </a:t>
            </a:r>
            <a:r>
              <a:rPr lang="en-US" dirty="0" err="1"/>
              <a:t>conem</a:t>
            </a:r>
            <a:r>
              <a:rPr lang="en-US" dirty="0"/>
              <a:t> </a:t>
            </a:r>
            <a:r>
              <a:rPr lang="en-US" dirty="0" err="1"/>
              <a:t>rehend</a:t>
            </a:r>
            <a:br>
              <a:rPr lang="en-US" dirty="0"/>
            </a:br>
            <a:endParaRPr lang="en-US" dirty="0"/>
          </a:p>
          <a:p>
            <a:pPr marL="336145" marR="0" lvl="0" indent="-336145" algn="l" defTabSz="914367" rtl="0" eaLnBrk="1" fontAlgn="auto" latinLnBrk="0" hangingPunct="1">
              <a:lnSpc>
                <a:spcPts val="2353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Bulleted list Segoe UI Regular 20/24. Dis </a:t>
            </a:r>
            <a:r>
              <a:rPr lang="en-US" dirty="0" err="1"/>
              <a:t>apid</a:t>
            </a:r>
            <a:r>
              <a:rPr lang="en-US" dirty="0"/>
              <a:t> es </a:t>
            </a:r>
            <a:r>
              <a:rPr lang="en-US" dirty="0" err="1"/>
              <a:t>simusanditis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ex et </a:t>
            </a:r>
            <a:r>
              <a:rPr lang="en-US" dirty="0" err="1"/>
              <a:t>illore</a:t>
            </a:r>
            <a:r>
              <a:rPr lang="en-US" dirty="0"/>
              <a:t>, </a:t>
            </a:r>
            <a:r>
              <a:rPr lang="en-US" dirty="0" err="1"/>
              <a:t>nectationet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dic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vit </a:t>
            </a:r>
            <a:r>
              <a:rPr lang="en-US" dirty="0" err="1"/>
              <a:t>velestium</a:t>
            </a:r>
            <a:r>
              <a:rPr lang="en-US" dirty="0"/>
              <a:t> </a:t>
            </a:r>
            <a:r>
              <a:rPr lang="en-US" dirty="0" err="1"/>
              <a:t>reperro</a:t>
            </a:r>
            <a:r>
              <a:rPr lang="en-US" dirty="0"/>
              <a:t> </a:t>
            </a:r>
            <a:r>
              <a:rPr lang="en-US" dirty="0" err="1"/>
              <a:t>rroviduntion</a:t>
            </a:r>
            <a:r>
              <a:rPr lang="en-US" dirty="0"/>
              <a:t> </a:t>
            </a:r>
            <a:r>
              <a:rPr lang="en-US" dirty="0" err="1"/>
              <a:t>conem</a:t>
            </a:r>
            <a:r>
              <a:rPr lang="en-US" dirty="0"/>
              <a:t> </a:t>
            </a:r>
            <a:r>
              <a:rPr lang="en-US" dirty="0" err="1"/>
              <a:t>rehend</a:t>
            </a:r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5427954"/>
      </p:ext>
    </p:extLst>
  </p:cSld>
  <p:clrMapOvr>
    <a:masterClrMapping/>
  </p:clrMapOvr>
  <p:transition>
    <p:fade/>
  </p:transition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ftware cod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ACEE2ED2-76B4-9F41-8074-736FC3EE60A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5994" y="556381"/>
            <a:ext cx="11303917" cy="813819"/>
          </a:xfrm>
          <a:prstGeom prst="rect">
            <a:avLst/>
          </a:prstGeom>
        </p:spPr>
        <p:txBody>
          <a:bodyPr vert="horz" wrap="square" lIns="0" tIns="91440" rIns="146304" bIns="91440" rtlCol="0" anchor="t">
            <a:noAutofit/>
          </a:bodyPr>
          <a:lstStyle/>
          <a:p>
            <a:r>
              <a:rPr lang="en-US" dirty="0"/>
              <a:t>Software code slide</a:t>
            </a:r>
          </a:p>
        </p:txBody>
      </p:sp>
    </p:spTree>
    <p:extLst>
      <p:ext uri="{BB962C8B-B14F-4D97-AF65-F5344CB8AC3E}">
        <p14:creationId xmlns:p14="http://schemas.microsoft.com/office/powerpoint/2010/main" val="9824892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F7E4AC65-3150-034F-B089-A8B21D5F2E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8681" y="2532448"/>
            <a:ext cx="5428936" cy="1793104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705" strike="noStrike" spc="-49"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Azure presentation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29B09652-4E45-F04D-8357-20491F718B1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2466" y="4350114"/>
            <a:ext cx="5413394" cy="673518"/>
          </a:xfrm>
          <a:prstGeom prst="rect">
            <a:avLst/>
          </a:prstGeom>
        </p:spPr>
        <p:txBody>
          <a:bodyPr/>
          <a:lstStyle>
            <a:lvl1pPr>
              <a:defRPr sz="1765">
                <a:solidFill>
                  <a:srgbClr val="000000"/>
                </a:solidFill>
              </a:defRPr>
            </a:lvl1pPr>
            <a:lvl2pPr>
              <a:defRPr sz="1765">
                <a:solidFill>
                  <a:srgbClr val="000000"/>
                </a:solidFill>
              </a:defRPr>
            </a:lvl2pPr>
            <a:lvl3pPr>
              <a:defRPr sz="1372"/>
            </a:lvl3pPr>
            <a:lvl4pPr>
              <a:defRPr sz="1372"/>
            </a:lvl4pPr>
            <a:lvl5pPr>
              <a:defRPr sz="1029"/>
            </a:lvl5pPr>
          </a:lstStyle>
          <a:p>
            <a:pPr lvl="0"/>
            <a:r>
              <a:rPr lang="en-US" dirty="0"/>
              <a:t>Author name</a:t>
            </a:r>
            <a:br>
              <a:rPr lang="en-US" dirty="0"/>
            </a:br>
            <a:r>
              <a:rPr lang="en-US" dirty="0"/>
              <a:t>Date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76228DA-C78B-F44C-94F8-7128E0B2D7A7}"/>
              </a:ext>
            </a:extLst>
          </p:cNvPr>
          <p:cNvSpPr/>
          <p:nvPr userDrawn="1"/>
        </p:nvSpPr>
        <p:spPr bwMode="auto">
          <a:xfrm>
            <a:off x="6111901" y="0"/>
            <a:ext cx="6080099" cy="6858000"/>
          </a:xfrm>
          <a:prstGeom prst="rect">
            <a:avLst/>
          </a:prstGeom>
          <a:solidFill>
            <a:srgbClr val="0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42E84EF-6F95-A646-8F37-FD94FE9079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11901" y="0"/>
            <a:ext cx="60800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776143"/>
      </p:ext>
    </p:extLst>
  </p:cSld>
  <p:clrMapOvr>
    <a:masterClrMapping/>
  </p:clrMapOvr>
  <p:transition>
    <p:fade/>
  </p:transition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F7E4AC65-3150-034F-B089-A8B21D5F2E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8681" y="2532448"/>
            <a:ext cx="5428936" cy="1793104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705" strike="noStrike" spc="-49"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Azure presentation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29B09652-4E45-F04D-8357-20491F718B1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2466" y="4350114"/>
            <a:ext cx="5413394" cy="673518"/>
          </a:xfrm>
          <a:prstGeom prst="rect">
            <a:avLst/>
          </a:prstGeom>
        </p:spPr>
        <p:txBody>
          <a:bodyPr/>
          <a:lstStyle>
            <a:lvl1pPr>
              <a:defRPr sz="1765">
                <a:solidFill>
                  <a:srgbClr val="000000"/>
                </a:solidFill>
              </a:defRPr>
            </a:lvl1pPr>
            <a:lvl2pPr>
              <a:defRPr sz="1765">
                <a:solidFill>
                  <a:srgbClr val="000000"/>
                </a:solidFill>
              </a:defRPr>
            </a:lvl2pPr>
            <a:lvl3pPr>
              <a:defRPr sz="1372"/>
            </a:lvl3pPr>
            <a:lvl4pPr>
              <a:defRPr sz="1372"/>
            </a:lvl4pPr>
            <a:lvl5pPr>
              <a:defRPr sz="1029"/>
            </a:lvl5pPr>
          </a:lstStyle>
          <a:p>
            <a:pPr lvl="0"/>
            <a:r>
              <a:rPr lang="en-US" dirty="0"/>
              <a:t>Author name</a:t>
            </a:r>
            <a:br>
              <a:rPr lang="en-US" dirty="0"/>
            </a:br>
            <a:r>
              <a:rPr lang="en-US" dirty="0"/>
              <a:t>Date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1443AB1-0CDE-B44D-8883-27DEB7B914EA}"/>
              </a:ext>
            </a:extLst>
          </p:cNvPr>
          <p:cNvSpPr/>
          <p:nvPr userDrawn="1"/>
        </p:nvSpPr>
        <p:spPr bwMode="auto">
          <a:xfrm>
            <a:off x="6111901" y="0"/>
            <a:ext cx="6080099" cy="6858000"/>
          </a:xfrm>
          <a:prstGeom prst="rect">
            <a:avLst/>
          </a:prstGeom>
          <a:solidFill>
            <a:srgbClr val="0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4E0159D-061E-A640-B0A5-C7A703E35A9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5055" y="0"/>
            <a:ext cx="59737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593870"/>
      </p:ext>
    </p:extLst>
  </p:cSld>
  <p:clrMapOvr>
    <a:masterClrMapping/>
  </p:clrMapOvr>
  <p:transition>
    <p:fade/>
  </p:transition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slid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3C370E04-F3D7-44F1-9863-6604D12FE0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5995" y="1845277"/>
            <a:ext cx="7454644" cy="1473396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>
              <a:lnSpc>
                <a:spcPct val="100000"/>
              </a:lnSpc>
              <a:spcAft>
                <a:spcPts val="1274"/>
              </a:spcAft>
              <a:defRPr sz="2549" spc="-49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Azure Technical Trainer Role Based Training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1F9C5D-BBFD-AE42-A1D5-DA2C27C2E90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170" y="439310"/>
            <a:ext cx="1335673" cy="190278"/>
          </a:xfrm>
          <a:prstGeom prst="rect">
            <a:avLst/>
          </a:prstGeom>
        </p:spPr>
      </p:pic>
      <p:sp>
        <p:nvSpPr>
          <p:cNvPr id="6" name="Text Box 3">
            <a:extLst>
              <a:ext uri="{FF2B5EF4-FFF2-40B4-BE49-F238E27FC236}">
                <a16:creationId xmlns:a16="http://schemas.microsoft.com/office/drawing/2014/main" id="{4071864E-755E-AD40-A80D-10E454980F16}"/>
              </a:ext>
            </a:extLst>
          </p:cNvPr>
          <p:cNvSpPr txBox="1">
            <a:spLocks noChangeArrowheads="1"/>
          </p:cNvSpPr>
          <p:nvPr/>
        </p:nvSpPr>
        <p:spPr bwMode="blackWhite">
          <a:xfrm>
            <a:off x="454170" y="6451197"/>
            <a:ext cx="4482124" cy="105619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solidFill>
                  <a:schemeClr val="bg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41533188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385852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 userDrawn="1">
          <p15:clr>
            <a:srgbClr val="5ACBF0"/>
          </p15:clr>
        </p15:guide>
        <p15:guide id="29" orient="horz" pos="1271" userDrawn="1">
          <p15:clr>
            <a:srgbClr val="5ACBF0"/>
          </p15:clr>
        </p15:guide>
        <p15:guide id="30" orient="horz" pos="288" userDrawn="1">
          <p15:clr>
            <a:srgbClr val="5ACBF0"/>
          </p15:clr>
        </p15:guide>
      </p15:sldGuideLst>
    </p:ext>
  </p:extLst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losing slide 2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3C370E04-F3D7-44F1-9863-6604D12FE0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5995" y="1845277"/>
            <a:ext cx="7454644" cy="1473396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>
              <a:lnSpc>
                <a:spcPct val="100000"/>
              </a:lnSpc>
              <a:spcAft>
                <a:spcPts val="1274"/>
              </a:spcAft>
              <a:defRPr sz="2549" spc="-49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Azure Technical Trainer Role Based Training</a:t>
            </a:r>
          </a:p>
        </p:txBody>
      </p:sp>
      <p:sp>
        <p:nvSpPr>
          <p:cNvPr id="5" name="Text Box 3">
            <a:extLst>
              <a:ext uri="{FF2B5EF4-FFF2-40B4-BE49-F238E27FC236}">
                <a16:creationId xmlns:a16="http://schemas.microsoft.com/office/drawing/2014/main" id="{0AFD6FAE-B215-4CF5-A1C7-AE7803BB4E41}"/>
              </a:ext>
            </a:extLst>
          </p:cNvPr>
          <p:cNvSpPr txBox="1">
            <a:spLocks noChangeArrowheads="1"/>
          </p:cNvSpPr>
          <p:nvPr/>
        </p:nvSpPr>
        <p:spPr bwMode="blackWhite">
          <a:xfrm>
            <a:off x="454170" y="6451197"/>
            <a:ext cx="4482124" cy="105619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solidFill>
                  <a:schemeClr val="bg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1F9C5D-BBFD-AE42-A1D5-DA2C27C2E90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170" y="439310"/>
            <a:ext cx="1335673" cy="190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5344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4A36DC34-EED6-8F49-8473-3802F6C2A3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8681" y="2532448"/>
            <a:ext cx="9630389" cy="1793104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705" strike="noStrike" spc="-49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Azure presentation title </a:t>
            </a:r>
            <a:br>
              <a:rPr lang="en-US" dirty="0"/>
            </a:br>
            <a:r>
              <a:rPr lang="en-US" dirty="0"/>
              <a:t>or event name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2E500E80-DD0C-EF4F-BB7D-03960A098E1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2466" y="4350114"/>
            <a:ext cx="9602819" cy="724246"/>
          </a:xfrm>
          <a:prstGeom prst="rect">
            <a:avLst/>
          </a:prstGeom>
        </p:spPr>
        <p:txBody>
          <a:bodyPr/>
          <a:lstStyle>
            <a:lvl1pPr>
              <a:defRPr sz="1765">
                <a:solidFill>
                  <a:srgbClr val="000000"/>
                </a:solidFill>
              </a:defRPr>
            </a:lvl1pPr>
            <a:lvl2pPr>
              <a:defRPr sz="1765">
                <a:solidFill>
                  <a:srgbClr val="000000"/>
                </a:solidFill>
              </a:defRPr>
            </a:lvl2pPr>
            <a:lvl3pPr>
              <a:defRPr sz="1372"/>
            </a:lvl3pPr>
            <a:lvl4pPr>
              <a:defRPr sz="1372"/>
            </a:lvl4pPr>
            <a:lvl5pPr>
              <a:defRPr sz="1029"/>
            </a:lvl5pPr>
          </a:lstStyle>
          <a:p>
            <a:pPr lvl="0"/>
            <a:r>
              <a:rPr lang="en-US" dirty="0"/>
              <a:t>Author name</a:t>
            </a:r>
            <a:br>
              <a:rPr lang="en-US" dirty="0"/>
            </a:br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9722203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FDD3BB94-DC99-244C-91E3-A9764AF267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8681" y="2532448"/>
            <a:ext cx="9630389" cy="1793104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705" strike="noStrike" spc="-49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Azure presentation title </a:t>
            </a:r>
            <a:br>
              <a:rPr lang="en-US" dirty="0"/>
            </a:br>
            <a:r>
              <a:rPr lang="en-US" dirty="0"/>
              <a:t>or event name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63FCEA3C-C822-5A4A-9561-695239EA77C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2466" y="4350114"/>
            <a:ext cx="9602819" cy="724246"/>
          </a:xfrm>
          <a:prstGeom prst="rect">
            <a:avLst/>
          </a:prstGeom>
        </p:spPr>
        <p:txBody>
          <a:bodyPr/>
          <a:lstStyle>
            <a:lvl1pPr>
              <a:defRPr sz="1765">
                <a:solidFill>
                  <a:schemeClr val="bg2"/>
                </a:solidFill>
              </a:defRPr>
            </a:lvl1pPr>
            <a:lvl2pPr>
              <a:defRPr sz="1765">
                <a:solidFill>
                  <a:srgbClr val="000000"/>
                </a:solidFill>
              </a:defRPr>
            </a:lvl2pPr>
            <a:lvl3pPr>
              <a:defRPr sz="1372"/>
            </a:lvl3pPr>
            <a:lvl4pPr>
              <a:defRPr sz="1372"/>
            </a:lvl4pPr>
            <a:lvl5pPr>
              <a:defRPr sz="1029"/>
            </a:lvl5pPr>
          </a:lstStyle>
          <a:p>
            <a:pPr lvl="0"/>
            <a:r>
              <a:rPr lang="en-US" dirty="0"/>
              <a:t>Author name</a:t>
            </a:r>
            <a:br>
              <a:rPr lang="en-US" dirty="0"/>
            </a:br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17630529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3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302B9254-503D-8F44-9D4B-18675DFDE8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8681" y="2532448"/>
            <a:ext cx="9630389" cy="1793104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705" strike="noStrike" spc="-49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Azure presentation title </a:t>
            </a:r>
            <a:br>
              <a:rPr lang="en-US" dirty="0"/>
            </a:br>
            <a:r>
              <a:rPr lang="en-US" dirty="0"/>
              <a:t>or event name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2D6C119F-8C39-DF40-90FE-09B7E3ECDBE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2466" y="4350114"/>
            <a:ext cx="9602819" cy="724246"/>
          </a:xfrm>
          <a:prstGeom prst="rect">
            <a:avLst/>
          </a:prstGeom>
        </p:spPr>
        <p:txBody>
          <a:bodyPr/>
          <a:lstStyle>
            <a:lvl1pPr>
              <a:defRPr sz="1765">
                <a:solidFill>
                  <a:schemeClr val="bg2"/>
                </a:solidFill>
              </a:defRPr>
            </a:lvl1pPr>
            <a:lvl2pPr>
              <a:defRPr sz="1765">
                <a:solidFill>
                  <a:srgbClr val="000000"/>
                </a:solidFill>
              </a:defRPr>
            </a:lvl2pPr>
            <a:lvl3pPr>
              <a:defRPr sz="1372"/>
            </a:lvl3pPr>
            <a:lvl4pPr>
              <a:defRPr sz="1372"/>
            </a:lvl4pPr>
            <a:lvl5pPr>
              <a:defRPr sz="1029"/>
            </a:lvl5pPr>
          </a:lstStyle>
          <a:p>
            <a:pPr lvl="0"/>
            <a:r>
              <a:rPr lang="en-US" dirty="0"/>
              <a:t>Author name</a:t>
            </a:r>
            <a:br>
              <a:rPr lang="en-US" dirty="0"/>
            </a:br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2774816417"/>
      </p:ext>
    </p:extLst>
  </p:cSld>
  <p:clrMapOvr>
    <a:masterClrMapping/>
  </p:clrMapOvr>
  <p:transition>
    <p:fade/>
  </p:transition>
  <p:hf sldNum="0" hdr="0" ftr="0" dt="0"/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419340-DB0C-B34E-84FE-2AA1A19A58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7617" y="0"/>
            <a:ext cx="5973790" cy="68580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1D09A9D1-6212-8B49-96D7-B3E9D17D4B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8681" y="2532448"/>
            <a:ext cx="5428936" cy="1793104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705" strike="noStrike" spc="-49"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Azure presentation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0881A9F1-B3A4-0742-8DAD-18EC8A78C52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2466" y="4350114"/>
            <a:ext cx="5413394" cy="724246"/>
          </a:xfrm>
          <a:prstGeom prst="rect">
            <a:avLst/>
          </a:prstGeom>
        </p:spPr>
        <p:txBody>
          <a:bodyPr/>
          <a:lstStyle>
            <a:lvl1pPr>
              <a:defRPr sz="1765">
                <a:solidFill>
                  <a:srgbClr val="000000"/>
                </a:solidFill>
              </a:defRPr>
            </a:lvl1pPr>
            <a:lvl2pPr>
              <a:defRPr sz="1765">
                <a:solidFill>
                  <a:srgbClr val="000000"/>
                </a:solidFill>
              </a:defRPr>
            </a:lvl2pPr>
            <a:lvl3pPr>
              <a:defRPr sz="1372"/>
            </a:lvl3pPr>
            <a:lvl4pPr>
              <a:defRPr sz="1372"/>
            </a:lvl4pPr>
            <a:lvl5pPr>
              <a:defRPr sz="1029"/>
            </a:lvl5pPr>
          </a:lstStyle>
          <a:p>
            <a:pPr lvl="0"/>
            <a:r>
              <a:rPr lang="en-US" dirty="0"/>
              <a:t>Author name</a:t>
            </a:r>
            <a:br>
              <a:rPr lang="en-US" dirty="0"/>
            </a:br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2485103414"/>
      </p:ext>
    </p:extLst>
  </p:cSld>
  <p:clrMapOvr>
    <a:masterClrMapping/>
  </p:clrMapOvr>
  <p:transition>
    <p:fade/>
  </p:transition>
  <p:hf sldNum="0" hdr="0" ftr="0" dt="0"/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F7E4AC65-3150-034F-B089-A8B21D5F2E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8681" y="2532448"/>
            <a:ext cx="5428936" cy="1793104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705" strike="noStrike" spc="-49"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Azure presentation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29B09652-4E45-F04D-8357-20491F718B1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2466" y="4350114"/>
            <a:ext cx="5413394" cy="724246"/>
          </a:xfrm>
          <a:prstGeom prst="rect">
            <a:avLst/>
          </a:prstGeom>
        </p:spPr>
        <p:txBody>
          <a:bodyPr/>
          <a:lstStyle>
            <a:lvl1pPr>
              <a:defRPr sz="1765">
                <a:solidFill>
                  <a:srgbClr val="000000"/>
                </a:solidFill>
              </a:defRPr>
            </a:lvl1pPr>
            <a:lvl2pPr>
              <a:defRPr sz="1765">
                <a:solidFill>
                  <a:srgbClr val="000000"/>
                </a:solidFill>
              </a:defRPr>
            </a:lvl2pPr>
            <a:lvl3pPr>
              <a:defRPr sz="1372"/>
            </a:lvl3pPr>
            <a:lvl4pPr>
              <a:defRPr sz="1372"/>
            </a:lvl4pPr>
            <a:lvl5pPr>
              <a:defRPr sz="1029"/>
            </a:lvl5pPr>
          </a:lstStyle>
          <a:p>
            <a:pPr lvl="0"/>
            <a:r>
              <a:rPr lang="en-US" dirty="0"/>
              <a:t>Author name</a:t>
            </a:r>
            <a:br>
              <a:rPr lang="en-US" dirty="0"/>
            </a:br>
            <a:r>
              <a:rPr lang="en-US" dirty="0"/>
              <a:t>Date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4BDF03-4137-9B4F-811A-B300BDF9B2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467" y="206105"/>
            <a:ext cx="5583404" cy="6409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890629"/>
      </p:ext>
    </p:extLst>
  </p:cSld>
  <p:clrMapOvr>
    <a:masterClrMapping/>
  </p:clrMapOvr>
  <p:transition>
    <p:fade/>
  </p:transition>
  <p:hf sldNum="0" hdr="0" ftr="0" dt="0"/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F7E4AC65-3150-034F-B089-A8B21D5F2E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8681" y="2532448"/>
            <a:ext cx="5428936" cy="1793104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705" strike="noStrike" spc="-49"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Azure presentation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29B09652-4E45-F04D-8357-20491F718B1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2466" y="4350114"/>
            <a:ext cx="5413394" cy="724246"/>
          </a:xfrm>
          <a:prstGeom prst="rect">
            <a:avLst/>
          </a:prstGeom>
        </p:spPr>
        <p:txBody>
          <a:bodyPr/>
          <a:lstStyle>
            <a:lvl1pPr>
              <a:defRPr sz="1765">
                <a:solidFill>
                  <a:srgbClr val="000000"/>
                </a:solidFill>
              </a:defRPr>
            </a:lvl1pPr>
            <a:lvl2pPr>
              <a:defRPr sz="1765">
                <a:solidFill>
                  <a:srgbClr val="000000"/>
                </a:solidFill>
              </a:defRPr>
            </a:lvl2pPr>
            <a:lvl3pPr>
              <a:defRPr sz="1372"/>
            </a:lvl3pPr>
            <a:lvl4pPr>
              <a:defRPr sz="1372"/>
            </a:lvl4pPr>
            <a:lvl5pPr>
              <a:defRPr sz="1029"/>
            </a:lvl5pPr>
          </a:lstStyle>
          <a:p>
            <a:pPr lvl="0"/>
            <a:r>
              <a:rPr lang="en-US" dirty="0"/>
              <a:t>Author name</a:t>
            </a:r>
            <a:br>
              <a:rPr lang="en-US" dirty="0"/>
            </a:br>
            <a:r>
              <a:rPr lang="en-US" dirty="0"/>
              <a:t>Date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DB9C92-5B22-1645-98AA-DEA153351D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5182" y="321589"/>
            <a:ext cx="5413537" cy="6214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950445"/>
      </p:ext>
    </p:extLst>
  </p:cSld>
  <p:clrMapOvr>
    <a:masterClrMapping/>
  </p:clrMapOvr>
  <p:transition>
    <p:fade/>
  </p:transition>
  <p:hf sldNum="0" hdr="0" ftr="0" dt="0"/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F7E4AC65-3150-034F-B089-A8B21D5F2E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8681" y="2532448"/>
            <a:ext cx="5428936" cy="1793104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705" strike="noStrike" spc="-49"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Azure presentation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29B09652-4E45-F04D-8357-20491F718B1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2466" y="4350114"/>
            <a:ext cx="5413394" cy="724246"/>
          </a:xfrm>
          <a:prstGeom prst="rect">
            <a:avLst/>
          </a:prstGeom>
        </p:spPr>
        <p:txBody>
          <a:bodyPr/>
          <a:lstStyle>
            <a:lvl1pPr>
              <a:defRPr sz="1765">
                <a:solidFill>
                  <a:srgbClr val="000000"/>
                </a:solidFill>
              </a:defRPr>
            </a:lvl1pPr>
            <a:lvl2pPr>
              <a:defRPr sz="1765">
                <a:solidFill>
                  <a:srgbClr val="000000"/>
                </a:solidFill>
              </a:defRPr>
            </a:lvl2pPr>
            <a:lvl3pPr>
              <a:defRPr sz="1372"/>
            </a:lvl3pPr>
            <a:lvl4pPr>
              <a:defRPr sz="1372"/>
            </a:lvl4pPr>
            <a:lvl5pPr>
              <a:defRPr sz="1029"/>
            </a:lvl5pPr>
          </a:lstStyle>
          <a:p>
            <a:pPr lvl="0"/>
            <a:r>
              <a:rPr lang="en-US" dirty="0"/>
              <a:t>Author name</a:t>
            </a:r>
            <a:br>
              <a:rPr lang="en-US" dirty="0"/>
            </a:br>
            <a:r>
              <a:rPr lang="en-US" dirty="0"/>
              <a:t>Date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76228DA-C78B-F44C-94F8-7128E0B2D7A7}"/>
              </a:ext>
            </a:extLst>
          </p:cNvPr>
          <p:cNvSpPr/>
          <p:nvPr/>
        </p:nvSpPr>
        <p:spPr bwMode="auto">
          <a:xfrm>
            <a:off x="6111901" y="0"/>
            <a:ext cx="6080099" cy="6858000"/>
          </a:xfrm>
          <a:prstGeom prst="rect">
            <a:avLst/>
          </a:prstGeom>
          <a:solidFill>
            <a:srgbClr val="0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42E84EF-6F95-A646-8F37-FD94FE90797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11901" y="0"/>
            <a:ext cx="60800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61046"/>
      </p:ext>
    </p:extLst>
  </p:cSld>
  <p:clrMapOvr>
    <a:masterClrMapping/>
  </p:clrMapOvr>
  <p:transition>
    <p:fade/>
  </p:transition>
  <p:hf sldNum="0" hdr="0" ftr="0" dt="0"/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F7E4AC65-3150-034F-B089-A8B21D5F2E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8681" y="2532448"/>
            <a:ext cx="5428936" cy="1793104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705" strike="noStrike" spc="-49"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Azure presentation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29B09652-4E45-F04D-8357-20491F718B1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2466" y="4350114"/>
            <a:ext cx="5413394" cy="724246"/>
          </a:xfrm>
          <a:prstGeom prst="rect">
            <a:avLst/>
          </a:prstGeom>
        </p:spPr>
        <p:txBody>
          <a:bodyPr/>
          <a:lstStyle>
            <a:lvl1pPr>
              <a:defRPr sz="1765">
                <a:solidFill>
                  <a:srgbClr val="000000"/>
                </a:solidFill>
              </a:defRPr>
            </a:lvl1pPr>
            <a:lvl2pPr>
              <a:defRPr sz="1765">
                <a:solidFill>
                  <a:srgbClr val="000000"/>
                </a:solidFill>
              </a:defRPr>
            </a:lvl2pPr>
            <a:lvl3pPr>
              <a:defRPr sz="1372"/>
            </a:lvl3pPr>
            <a:lvl4pPr>
              <a:defRPr sz="1372"/>
            </a:lvl4pPr>
            <a:lvl5pPr>
              <a:defRPr sz="1029"/>
            </a:lvl5pPr>
          </a:lstStyle>
          <a:p>
            <a:pPr lvl="0"/>
            <a:r>
              <a:rPr lang="en-US" dirty="0"/>
              <a:t>Author name</a:t>
            </a:r>
            <a:br>
              <a:rPr lang="en-US" dirty="0"/>
            </a:br>
            <a:r>
              <a:rPr lang="en-US" dirty="0"/>
              <a:t>Date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1443AB1-0CDE-B44D-8883-27DEB7B914EA}"/>
              </a:ext>
            </a:extLst>
          </p:cNvPr>
          <p:cNvSpPr/>
          <p:nvPr/>
        </p:nvSpPr>
        <p:spPr bwMode="auto">
          <a:xfrm>
            <a:off x="6111901" y="0"/>
            <a:ext cx="6080099" cy="6858000"/>
          </a:xfrm>
          <a:prstGeom prst="rect">
            <a:avLst/>
          </a:prstGeom>
          <a:solidFill>
            <a:srgbClr val="0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4E0159D-061E-A640-B0A5-C7A703E35A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5055" y="0"/>
            <a:ext cx="59737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388468"/>
      </p:ext>
    </p:extLst>
  </p:cSld>
  <p:clrMapOvr>
    <a:masterClrMapping/>
  </p:clrMapOvr>
  <p:transition>
    <p:fade/>
  </p:transition>
  <p:hf sldNum="0" hdr="0" ftr="0" dt="0"/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1168943"/>
            <a:ext cx="3618381" cy="899665"/>
          </a:xfrm>
          <a:prstGeom prst="rect">
            <a:avLst/>
          </a:prstGeom>
        </p:spPr>
        <p:txBody>
          <a:bodyPr lIns="0" tIns="0" rIns="0" bIns="0"/>
          <a:lstStyle>
            <a:lvl1pPr>
              <a:defRPr sz="1765" spc="0"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Contents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229843" y="1168943"/>
            <a:ext cx="547437" cy="3786998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 defTabSz="507330">
              <a:spcAft>
                <a:spcPts val="490"/>
              </a:spcAft>
              <a:buNone/>
              <a:defRPr sz="1765" spc="0" baseline="0">
                <a:solidFill>
                  <a:schemeClr val="tx2"/>
                </a:solidFill>
              </a:defRPr>
            </a:lvl1pPr>
            <a:lvl2pPr marL="224097" indent="0">
              <a:buNone/>
              <a:defRPr sz="1765"/>
            </a:lvl2pPr>
            <a:lvl3pPr marL="448193" indent="0">
              <a:buNone/>
              <a:defRPr sz="1765"/>
            </a:lvl3pPr>
            <a:lvl4pPr marL="672290" indent="0">
              <a:buNone/>
              <a:defRPr sz="1765"/>
            </a:lvl4pPr>
            <a:lvl5pPr marL="896386" indent="0">
              <a:buNone/>
              <a:defRPr sz="1765"/>
            </a:lvl5pPr>
          </a:lstStyle>
          <a:p>
            <a:pPr lvl="0"/>
            <a:r>
              <a:rPr lang="en-US" dirty="0"/>
              <a:t>##</a:t>
            </a:r>
            <a:br>
              <a:rPr lang="en-US" dirty="0"/>
            </a:br>
            <a:r>
              <a:rPr lang="en-US" dirty="0"/>
              <a:t>##</a:t>
            </a:r>
            <a:br>
              <a:rPr lang="en-US" dirty="0"/>
            </a:br>
            <a:r>
              <a:rPr lang="en-US" dirty="0"/>
              <a:t>##</a:t>
            </a:r>
            <a:br>
              <a:rPr lang="en-US" dirty="0"/>
            </a:br>
            <a:r>
              <a:rPr lang="en-US" dirty="0"/>
              <a:t>##</a:t>
            </a:r>
            <a:br>
              <a:rPr lang="en-US" dirty="0"/>
            </a:br>
            <a:r>
              <a:rPr lang="en-US" dirty="0"/>
              <a:t>##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FF941B29-79EC-DD49-A767-757BAE16FCD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777280" y="1168942"/>
            <a:ext cx="3290380" cy="3786998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 defTabSz="507330">
              <a:spcAft>
                <a:spcPts val="490"/>
              </a:spcAft>
              <a:buNone/>
              <a:defRPr sz="1765" spc="0" baseline="0">
                <a:solidFill>
                  <a:srgbClr val="000000"/>
                </a:solidFill>
              </a:defRPr>
            </a:lvl1pPr>
            <a:lvl2pPr marL="224097" indent="0">
              <a:buNone/>
              <a:defRPr sz="1765"/>
            </a:lvl2pPr>
            <a:lvl3pPr marL="448193" indent="0">
              <a:buNone/>
              <a:defRPr sz="1765"/>
            </a:lvl3pPr>
            <a:lvl4pPr marL="672290" indent="0">
              <a:buNone/>
              <a:defRPr sz="1765"/>
            </a:lvl4pPr>
            <a:lvl5pPr marL="896386" indent="0">
              <a:buNone/>
              <a:defRPr sz="1765"/>
            </a:lvl5pPr>
          </a:lstStyle>
          <a:p>
            <a:pPr lvl="0"/>
            <a:r>
              <a:rPr lang="en-US" dirty="0"/>
              <a:t>Section Title</a:t>
            </a:r>
            <a:br>
              <a:rPr lang="en-US" dirty="0"/>
            </a:br>
            <a:r>
              <a:rPr lang="en-US" dirty="0"/>
              <a:t>Section Title</a:t>
            </a:r>
            <a:br>
              <a:rPr lang="en-US" dirty="0"/>
            </a:br>
            <a:r>
              <a:rPr lang="en-US" dirty="0"/>
              <a:t>Section Title</a:t>
            </a:r>
            <a:br>
              <a:rPr lang="en-US" dirty="0"/>
            </a:br>
            <a:r>
              <a:rPr lang="en-US" dirty="0"/>
              <a:t>Section Title</a:t>
            </a:r>
            <a:br>
              <a:rPr lang="en-US" dirty="0"/>
            </a:br>
            <a:r>
              <a:rPr lang="en-US" dirty="0"/>
              <a:t>Section Title</a:t>
            </a:r>
          </a:p>
        </p:txBody>
      </p:sp>
      <p:sp>
        <p:nvSpPr>
          <p:cNvPr id="16" name="Text Box 3">
            <a:extLst>
              <a:ext uri="{FF2B5EF4-FFF2-40B4-BE49-F238E27FC236}">
                <a16:creationId xmlns:a16="http://schemas.microsoft.com/office/drawing/2014/main" id="{A2F7DAD6-99FA-B74A-87E5-BFA3CB237070}"/>
              </a:ext>
            </a:extLst>
          </p:cNvPr>
          <p:cNvSpPr txBox="1">
            <a:spLocks noChangeArrowheads="1"/>
          </p:cNvSpPr>
          <p:nvPr/>
        </p:nvSpPr>
        <p:spPr bwMode="blackWhite">
          <a:xfrm>
            <a:off x="454169" y="6455175"/>
            <a:ext cx="11306469" cy="21108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3689021254"/>
      </p:ext>
    </p:extLst>
  </p:cSld>
  <p:clrMapOvr>
    <a:masterClrMapping/>
  </p:clrMapOvr>
  <p:transition>
    <p:fade/>
  </p:transition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9F059F-BD0F-4211-86F6-E960C3EC183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344025" y="3898483"/>
            <a:ext cx="2265363" cy="2370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3582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6127" userDrawn="1">
          <p15:clr>
            <a:srgbClr val="5ACBF0"/>
          </p15:clr>
        </p15:guide>
        <p15:guide id="3" orient="horz" pos="1911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55995" y="1922801"/>
            <a:ext cx="11306469" cy="2877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353"/>
              </a:lnSpc>
              <a:buNone/>
              <a:defRPr sz="1961" b="0" i="0" spc="0">
                <a:solidFill>
                  <a:srgbClr val="000000"/>
                </a:solidFill>
                <a:latin typeface="+mj-lt"/>
              </a:defRPr>
            </a:lvl1pPr>
            <a:lvl2pPr marL="0" indent="0">
              <a:lnSpc>
                <a:spcPts val="2353"/>
              </a:lnSpc>
              <a:buNone/>
              <a:defRPr spc="0">
                <a:solidFill>
                  <a:srgbClr val="000000"/>
                </a:solidFill>
                <a:latin typeface="+mn-lt"/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1"/>
            <a:r>
              <a:rPr lang="en-US" dirty="0"/>
              <a:t>Large: subhead Segoe UI Regular 20/24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55995" y="3015704"/>
            <a:ext cx="11306469" cy="21620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buNone/>
              <a:defRPr sz="1372" b="0" spc="0">
                <a:solidFill>
                  <a:schemeClr val="tx2"/>
                </a:solidFill>
                <a:latin typeface="+mj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 spc="0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Medium: paragraph heading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76E35749-090F-0542-9B4B-BF37EFC334B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5995" y="4503832"/>
            <a:ext cx="11306469" cy="15088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176"/>
              </a:lnSpc>
              <a:spcBef>
                <a:spcPts val="0"/>
              </a:spcBef>
              <a:buNone/>
              <a:defRPr sz="980" spc="0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980" spc="0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0" indent="0">
              <a:lnSpc>
                <a:spcPct val="100000"/>
              </a:lnSpc>
              <a:buNone/>
              <a:defRPr>
                <a:solidFill>
                  <a:srgbClr val="000000"/>
                </a:solidFill>
              </a:defRPr>
            </a:lvl5pPr>
          </a:lstStyle>
          <a:p>
            <a:pPr lvl="1"/>
            <a:r>
              <a:rPr lang="en-US" dirty="0"/>
              <a:t>Small: caption body copy Segoe Regular 10/12</a:t>
            </a:r>
          </a:p>
        </p:txBody>
      </p:sp>
      <p:sp>
        <p:nvSpPr>
          <p:cNvPr id="18" name="Text Box 3">
            <a:extLst>
              <a:ext uri="{FF2B5EF4-FFF2-40B4-BE49-F238E27FC236}">
                <a16:creationId xmlns:a16="http://schemas.microsoft.com/office/drawing/2014/main" id="{19F02595-114B-2D46-ABDC-5E65D166807C}"/>
              </a:ext>
            </a:extLst>
          </p:cNvPr>
          <p:cNvSpPr txBox="1">
            <a:spLocks noChangeArrowheads="1"/>
          </p:cNvSpPr>
          <p:nvPr/>
        </p:nvSpPr>
        <p:spPr bwMode="blackWhite">
          <a:xfrm>
            <a:off x="454169" y="6455175"/>
            <a:ext cx="11306469" cy="21108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68F32AD9-0E33-284C-8468-E63BF69AF2E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54169" y="4299924"/>
            <a:ext cx="11306469" cy="243143"/>
          </a:xfrm>
          <a:prstGeom prst="rect">
            <a:avLst/>
          </a:prstGeom>
        </p:spPr>
        <p:txBody>
          <a:bodyPr tIns="0"/>
          <a:lstStyle>
            <a:lvl1pPr>
              <a:defRPr lang="en-US" sz="980" b="1" kern="1200" spc="0" dirty="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Small: caption title Segoe UI Bold 10/12. 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BA46FDB1-D336-7C45-BF92-D58B6C5503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54169" y="3258992"/>
            <a:ext cx="11306469" cy="21614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buFont typeface="Arial" panose="020B0604020202020204" pitchFamily="34" charset="0"/>
              <a:buNone/>
              <a:defRPr sz="1372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Medium: body copy Segoe UI Regular 14/18</a:t>
            </a:r>
          </a:p>
        </p:txBody>
      </p:sp>
    </p:spTree>
    <p:extLst>
      <p:ext uri="{BB962C8B-B14F-4D97-AF65-F5344CB8AC3E}">
        <p14:creationId xmlns:p14="http://schemas.microsoft.com/office/powerpoint/2010/main" val="3194441394"/>
      </p:ext>
    </p:extLst>
  </p:cSld>
  <p:clrMapOvr>
    <a:masterClrMapping/>
  </p:clrMapOvr>
  <p:transition>
    <p:fade/>
  </p:transition>
  <p:hf sldNum="0" hdr="0" ftr="0" dt="0"/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28/32</a:t>
            </a:r>
          </a:p>
        </p:txBody>
      </p:sp>
      <p:sp>
        <p:nvSpPr>
          <p:cNvPr id="18" name="Text Box 3">
            <a:extLst>
              <a:ext uri="{FF2B5EF4-FFF2-40B4-BE49-F238E27FC236}">
                <a16:creationId xmlns:a16="http://schemas.microsoft.com/office/drawing/2014/main" id="{19F02595-114B-2D46-ABDC-5E65D166807C}"/>
              </a:ext>
            </a:extLst>
          </p:cNvPr>
          <p:cNvSpPr txBox="1">
            <a:spLocks noChangeArrowheads="1"/>
          </p:cNvSpPr>
          <p:nvPr/>
        </p:nvSpPr>
        <p:spPr bwMode="blackWhite">
          <a:xfrm>
            <a:off x="454169" y="6455175"/>
            <a:ext cx="11306469" cy="21108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FEE1E43F-C091-614B-AA20-F39D0AACAA1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5995" y="1922586"/>
            <a:ext cx="9384447" cy="33655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36145" marR="0" indent="-336145" algn="l" defTabSz="914367" rtl="0" eaLnBrk="1" fontAlgn="auto" latinLnBrk="0" hangingPunct="1">
              <a:lnSpc>
                <a:spcPts val="2353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961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224097" indent="0">
              <a:buNone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Bulleted list Segoe UI Regular 20/24. Dis </a:t>
            </a:r>
            <a:r>
              <a:rPr lang="en-US" dirty="0" err="1"/>
              <a:t>apid</a:t>
            </a:r>
            <a:r>
              <a:rPr lang="en-US" dirty="0"/>
              <a:t> es </a:t>
            </a:r>
            <a:r>
              <a:rPr lang="en-US" dirty="0" err="1"/>
              <a:t>simusanditis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ex et </a:t>
            </a:r>
            <a:r>
              <a:rPr lang="en-US" dirty="0" err="1"/>
              <a:t>illore</a:t>
            </a:r>
            <a:r>
              <a:rPr lang="en-US" dirty="0"/>
              <a:t>, </a:t>
            </a:r>
            <a:r>
              <a:rPr lang="en-US" dirty="0" err="1"/>
              <a:t>nectationet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dic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vit </a:t>
            </a:r>
            <a:r>
              <a:rPr lang="en-US" dirty="0" err="1"/>
              <a:t>velestium</a:t>
            </a:r>
            <a:r>
              <a:rPr lang="en-US" dirty="0"/>
              <a:t> </a:t>
            </a:r>
            <a:r>
              <a:rPr lang="en-US" dirty="0" err="1"/>
              <a:t>reperro</a:t>
            </a:r>
            <a:r>
              <a:rPr lang="en-US" dirty="0"/>
              <a:t> </a:t>
            </a:r>
            <a:r>
              <a:rPr lang="en-US" dirty="0" err="1"/>
              <a:t>rroviduntion</a:t>
            </a:r>
            <a:r>
              <a:rPr lang="en-US" dirty="0"/>
              <a:t> </a:t>
            </a:r>
            <a:r>
              <a:rPr lang="en-US" dirty="0" err="1"/>
              <a:t>conem</a:t>
            </a:r>
            <a:r>
              <a:rPr lang="en-US" dirty="0"/>
              <a:t> </a:t>
            </a:r>
            <a:r>
              <a:rPr lang="en-US" dirty="0" err="1"/>
              <a:t>rehend</a:t>
            </a:r>
            <a:br>
              <a:rPr lang="en-US" dirty="0"/>
            </a:br>
            <a:endParaRPr lang="en-US" dirty="0"/>
          </a:p>
          <a:p>
            <a:pPr marL="336145" marR="0" lvl="0" indent="-336145" algn="l" defTabSz="914367" rtl="0" eaLnBrk="1" fontAlgn="auto" latinLnBrk="0" hangingPunct="1">
              <a:lnSpc>
                <a:spcPts val="2353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Bulleted list Segoe UI Regular 20/24. Dis </a:t>
            </a:r>
            <a:r>
              <a:rPr lang="en-US" dirty="0" err="1"/>
              <a:t>apid</a:t>
            </a:r>
            <a:r>
              <a:rPr lang="en-US" dirty="0"/>
              <a:t> es </a:t>
            </a:r>
            <a:r>
              <a:rPr lang="en-US" dirty="0" err="1"/>
              <a:t>simusanditis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ex et </a:t>
            </a:r>
            <a:r>
              <a:rPr lang="en-US" dirty="0" err="1"/>
              <a:t>illore</a:t>
            </a:r>
            <a:r>
              <a:rPr lang="en-US" dirty="0"/>
              <a:t>, </a:t>
            </a:r>
            <a:r>
              <a:rPr lang="en-US" dirty="0" err="1"/>
              <a:t>nectationet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dic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vit </a:t>
            </a:r>
            <a:r>
              <a:rPr lang="en-US" dirty="0" err="1"/>
              <a:t>velestium</a:t>
            </a:r>
            <a:r>
              <a:rPr lang="en-US" dirty="0"/>
              <a:t> </a:t>
            </a:r>
            <a:r>
              <a:rPr lang="en-US" dirty="0" err="1"/>
              <a:t>reperro</a:t>
            </a:r>
            <a:r>
              <a:rPr lang="en-US" dirty="0"/>
              <a:t> </a:t>
            </a:r>
            <a:r>
              <a:rPr lang="en-US" dirty="0" err="1"/>
              <a:t>rroviduntion</a:t>
            </a:r>
            <a:r>
              <a:rPr lang="en-US" dirty="0"/>
              <a:t> </a:t>
            </a:r>
            <a:r>
              <a:rPr lang="en-US" dirty="0" err="1"/>
              <a:t>conem</a:t>
            </a:r>
            <a:r>
              <a:rPr lang="en-US" dirty="0"/>
              <a:t> </a:t>
            </a:r>
            <a:r>
              <a:rPr lang="en-US" dirty="0" err="1"/>
              <a:t>rehend</a:t>
            </a:r>
            <a:br>
              <a:rPr lang="en-US" dirty="0"/>
            </a:br>
            <a:endParaRPr lang="en-US" dirty="0"/>
          </a:p>
          <a:p>
            <a:pPr marL="336145" marR="0" lvl="0" indent="-336145" algn="l" defTabSz="914367" rtl="0" eaLnBrk="1" fontAlgn="auto" latinLnBrk="0" hangingPunct="1">
              <a:lnSpc>
                <a:spcPts val="2353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Bulleted list Segoe UI Regular 20/24. Dis </a:t>
            </a:r>
            <a:r>
              <a:rPr lang="en-US" dirty="0" err="1"/>
              <a:t>apid</a:t>
            </a:r>
            <a:r>
              <a:rPr lang="en-US" dirty="0"/>
              <a:t> es </a:t>
            </a:r>
            <a:r>
              <a:rPr lang="en-US" dirty="0" err="1"/>
              <a:t>simusanditis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ex et </a:t>
            </a:r>
            <a:r>
              <a:rPr lang="en-US" dirty="0" err="1"/>
              <a:t>illore</a:t>
            </a:r>
            <a:r>
              <a:rPr lang="en-US" dirty="0"/>
              <a:t>, </a:t>
            </a:r>
            <a:r>
              <a:rPr lang="en-US" dirty="0" err="1"/>
              <a:t>nectationet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dic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vit </a:t>
            </a:r>
            <a:r>
              <a:rPr lang="en-US" dirty="0" err="1"/>
              <a:t>velestium</a:t>
            </a:r>
            <a:r>
              <a:rPr lang="en-US" dirty="0"/>
              <a:t> </a:t>
            </a:r>
            <a:r>
              <a:rPr lang="en-US" dirty="0" err="1"/>
              <a:t>reperro</a:t>
            </a:r>
            <a:r>
              <a:rPr lang="en-US" dirty="0"/>
              <a:t> </a:t>
            </a:r>
            <a:r>
              <a:rPr lang="en-US" dirty="0" err="1"/>
              <a:t>rroviduntion</a:t>
            </a:r>
            <a:r>
              <a:rPr lang="en-US" dirty="0"/>
              <a:t> </a:t>
            </a:r>
            <a:r>
              <a:rPr lang="en-US" dirty="0" err="1"/>
              <a:t>conem</a:t>
            </a:r>
            <a:r>
              <a:rPr lang="en-US" dirty="0"/>
              <a:t> </a:t>
            </a:r>
            <a:r>
              <a:rPr lang="en-US" dirty="0" err="1"/>
              <a:t>rehend</a:t>
            </a:r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2268775"/>
      </p:ext>
    </p:extLst>
  </p:cSld>
  <p:clrMapOvr>
    <a:masterClrMapping/>
  </p:clrMapOvr>
  <p:transition>
    <p:fade/>
  </p:transition>
  <p:hf sldNum="0" hdr="0" ftr="0" dt="0"/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Text option 1: three column bulleted list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55995" y="1922587"/>
            <a:ext cx="9384447" cy="60353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353"/>
              </a:lnSpc>
              <a:buNone/>
              <a:defRPr lang="en-US" sz="1961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224097" indent="0">
              <a:buNone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Subhead Segoe UI Regular 20/24. Dis </a:t>
            </a:r>
            <a:r>
              <a:rPr lang="en-US" dirty="0" err="1"/>
              <a:t>apid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simusanditis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ex et </a:t>
            </a:r>
            <a:r>
              <a:rPr lang="en-US" dirty="0" err="1"/>
              <a:t>illore</a:t>
            </a:r>
            <a:r>
              <a:rPr lang="en-US" dirty="0"/>
              <a:t>, </a:t>
            </a:r>
            <a:r>
              <a:rPr lang="en-US" dirty="0" err="1"/>
              <a:t>nectationet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dic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velestium</a:t>
            </a:r>
            <a:r>
              <a:rPr lang="en-US" dirty="0"/>
              <a:t> </a:t>
            </a:r>
            <a:r>
              <a:rPr lang="en-US" dirty="0" err="1"/>
              <a:t>reperro</a:t>
            </a:r>
            <a:r>
              <a:rPr lang="en-US" dirty="0"/>
              <a:t> </a:t>
            </a:r>
            <a:r>
              <a:rPr lang="en-US" dirty="0" err="1"/>
              <a:t>rroviduntion</a:t>
            </a:r>
            <a:r>
              <a:rPr lang="en-US" dirty="0"/>
              <a:t> </a:t>
            </a:r>
            <a:r>
              <a:rPr lang="en-US" dirty="0" err="1"/>
              <a:t>conem</a:t>
            </a:r>
            <a:r>
              <a:rPr lang="en-US" dirty="0"/>
              <a:t> </a:t>
            </a:r>
            <a:r>
              <a:rPr lang="en-US" dirty="0" err="1"/>
              <a:t>rehend</a:t>
            </a:r>
            <a:r>
              <a:rPr lang="en-US" dirty="0"/>
              <a:t>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55995" y="3151388"/>
            <a:ext cx="3618381" cy="21620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spcAft>
                <a:spcPts val="588"/>
              </a:spcAft>
              <a:buNone/>
              <a:defRPr sz="1372" b="0" spc="0" baseline="0">
                <a:solidFill>
                  <a:schemeClr val="tx2"/>
                </a:solidFill>
                <a:latin typeface="+mj-lt"/>
              </a:defRPr>
            </a:lvl1pPr>
            <a:lvl2pPr marL="280121" marR="0" indent="-280121" algn="l" defTabSz="914367" rtl="0" eaLnBrk="1" fontAlgn="auto" latinLnBrk="0" hangingPunct="1">
              <a:lnSpc>
                <a:spcPts val="1765"/>
              </a:lnSpc>
              <a:spcBef>
                <a:spcPts val="0"/>
              </a:spcBef>
              <a:spcAft>
                <a:spcPts val="588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372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03383CEA-4FEB-4C9E-B7D6-3B36BC8EB75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18449" y="3151388"/>
            <a:ext cx="3618381" cy="21620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spcAft>
                <a:spcPts val="588"/>
              </a:spcAft>
              <a:buNone/>
              <a:defRPr sz="1372" b="0" spc="0" baseline="0">
                <a:solidFill>
                  <a:schemeClr val="tx2"/>
                </a:solidFill>
                <a:latin typeface="+mj-lt"/>
              </a:defRPr>
            </a:lvl1pPr>
            <a:lvl2pPr marL="280121" marR="0" indent="-280121" algn="l" defTabSz="914367" rtl="0" eaLnBrk="1" fontAlgn="auto" latinLnBrk="0" hangingPunct="1">
              <a:lnSpc>
                <a:spcPts val="1765"/>
              </a:lnSpc>
              <a:spcBef>
                <a:spcPts val="0"/>
              </a:spcBef>
              <a:spcAft>
                <a:spcPts val="588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372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35007055-7118-477F-B301-DB401591FA2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49960" y="3151388"/>
            <a:ext cx="3618381" cy="21620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spcAft>
                <a:spcPts val="588"/>
              </a:spcAft>
              <a:buNone/>
              <a:defRPr sz="1372" b="0" spc="0" baseline="0">
                <a:solidFill>
                  <a:schemeClr val="tx2"/>
                </a:solidFill>
                <a:latin typeface="+mj-lt"/>
              </a:defRPr>
            </a:lvl1pPr>
            <a:lvl2pPr marL="280121" marR="0" indent="-280121" algn="l" defTabSz="914367" rtl="0" eaLnBrk="1" fontAlgn="auto" latinLnBrk="0" hangingPunct="1">
              <a:lnSpc>
                <a:spcPts val="1765"/>
              </a:lnSpc>
              <a:spcBef>
                <a:spcPts val="0"/>
              </a:spcBef>
              <a:spcAft>
                <a:spcPts val="588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372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</p:txBody>
      </p:sp>
      <p:sp>
        <p:nvSpPr>
          <p:cNvPr id="23" name="Text Box 3">
            <a:extLst>
              <a:ext uri="{FF2B5EF4-FFF2-40B4-BE49-F238E27FC236}">
                <a16:creationId xmlns:a16="http://schemas.microsoft.com/office/drawing/2014/main" id="{DD31BD93-DFDF-4C46-8FDE-B1B55850B6B2}"/>
              </a:ext>
            </a:extLst>
          </p:cNvPr>
          <p:cNvSpPr txBox="1">
            <a:spLocks noChangeArrowheads="1"/>
          </p:cNvSpPr>
          <p:nvPr/>
        </p:nvSpPr>
        <p:spPr bwMode="blackWhite">
          <a:xfrm>
            <a:off x="454169" y="6455175"/>
            <a:ext cx="11306469" cy="21108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2951A14E-1D63-9E44-9361-FD57A8BD812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4169" y="3378439"/>
            <a:ext cx="3618381" cy="2059666"/>
          </a:xfrm>
          <a:prstGeom prst="rect">
            <a:avLst/>
          </a:prstGeom>
        </p:spPr>
        <p:txBody>
          <a:bodyPr lIns="0" tIns="0" rIns="0" bIns="0"/>
          <a:lstStyle>
            <a:lvl1pPr marL="280121" indent="-280121">
              <a:lnSpc>
                <a:spcPts val="1765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372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1C3BF983-4009-1049-9AD7-C94BE3AA193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18449" y="3378439"/>
            <a:ext cx="3618381" cy="2059666"/>
          </a:xfrm>
          <a:prstGeom prst="rect">
            <a:avLst/>
          </a:prstGeom>
        </p:spPr>
        <p:txBody>
          <a:bodyPr lIns="0" tIns="0" rIns="0" bIns="0"/>
          <a:lstStyle>
            <a:lvl1pPr marL="280121" indent="-280121">
              <a:lnSpc>
                <a:spcPts val="1765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372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2361C016-E331-F44F-ACAE-52E4AE73469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156766" y="3378439"/>
            <a:ext cx="3618381" cy="2059666"/>
          </a:xfrm>
          <a:prstGeom prst="rect">
            <a:avLst/>
          </a:prstGeom>
        </p:spPr>
        <p:txBody>
          <a:bodyPr lIns="0" tIns="0" rIns="0" bIns="0"/>
          <a:lstStyle>
            <a:lvl1pPr marL="280121" indent="-280121">
              <a:lnSpc>
                <a:spcPts val="1765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372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744969188"/>
      </p:ext>
    </p:extLst>
  </p:cSld>
  <p:clrMapOvr>
    <a:masterClrMapping/>
  </p:clrMapOvr>
  <p:transition>
    <p:fade/>
  </p:transition>
  <p:hf sldNum="0" hdr="0" ftr="0" dt="0"/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Text option 2: two columns copy heavy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99E39B6D-21AF-485C-B606-D6EA248988A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5995" y="2363622"/>
            <a:ext cx="3618381" cy="21620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1176"/>
              </a:spcBef>
              <a:buNone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  <a:endParaRPr lang="en-US" dirty="0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D0D85DDD-B7EA-4D73-BA98-A5ACF1DB2D3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03151" y="2363622"/>
            <a:ext cx="3618381" cy="21620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1176"/>
              </a:spcBef>
              <a:buNone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  <a:endParaRPr lang="en-US" dirty="0"/>
          </a:p>
        </p:txBody>
      </p:sp>
      <p:sp>
        <p:nvSpPr>
          <p:cNvPr id="13" name="Text Box 3">
            <a:extLst>
              <a:ext uri="{FF2B5EF4-FFF2-40B4-BE49-F238E27FC236}">
                <a16:creationId xmlns:a16="http://schemas.microsoft.com/office/drawing/2014/main" id="{CCDF1654-4D2D-794C-BBB7-E1447C036FDB}"/>
              </a:ext>
            </a:extLst>
          </p:cNvPr>
          <p:cNvSpPr txBox="1">
            <a:spLocks noChangeArrowheads="1"/>
          </p:cNvSpPr>
          <p:nvPr/>
        </p:nvSpPr>
        <p:spPr bwMode="blackWhite">
          <a:xfrm>
            <a:off x="454169" y="6455175"/>
            <a:ext cx="11306469" cy="21108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82A6E05B-C65A-8C44-AC8B-AA08746E666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5995" y="2593749"/>
            <a:ext cx="3618381" cy="205966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buFont typeface="Arial" panose="020B0604020202020204" pitchFamily="34" charset="0"/>
              <a:buNone/>
              <a:defRPr sz="1372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D52482AC-A354-B546-9AAD-B3E02851204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286809" y="2593749"/>
            <a:ext cx="3618381" cy="205966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buFont typeface="Arial" panose="020B0604020202020204" pitchFamily="34" charset="0"/>
              <a:buNone/>
              <a:defRPr sz="1372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4249630534"/>
      </p:ext>
    </p:extLst>
  </p:cSld>
  <p:clrMapOvr>
    <a:masterClrMapping/>
  </p:clrMapOvr>
  <p:transition>
    <p:fade/>
  </p:transition>
  <p:hf sldNum="0" hdr="0" ftr="0" dt="0"/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8144083" y="1599720"/>
            <a:ext cx="3609417" cy="31037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4309002" y="1599721"/>
            <a:ext cx="3612531" cy="309939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4957" y="1599722"/>
            <a:ext cx="3609417" cy="310804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Text option 3: three columns images and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55995" y="4927922"/>
            <a:ext cx="3618381" cy="21620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1176"/>
              </a:spcBef>
              <a:buNone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144083" y="4927922"/>
            <a:ext cx="3618381" cy="21620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1176"/>
              </a:spcBef>
              <a:buNone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197742EC-5845-4BB1-84A3-00C1CF89012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03151" y="4927922"/>
            <a:ext cx="3618381" cy="21620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1176"/>
              </a:spcBef>
              <a:buNone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501F238-570E-E648-9E57-DAA86A7A8ED3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465332" y="2882153"/>
            <a:ext cx="3609043" cy="543185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Drop photo here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5877AA6F-F5D0-8349-8D7F-7A036C53AFEC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4303151" y="2875700"/>
            <a:ext cx="3618381" cy="543185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Drop photo here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983A4321-3796-F044-9126-51A6AA308B77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8144082" y="2888935"/>
            <a:ext cx="3609043" cy="543185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Drop photo here</a:t>
            </a:r>
          </a:p>
        </p:txBody>
      </p:sp>
      <p:sp>
        <p:nvSpPr>
          <p:cNvPr id="18" name="Text Box 3">
            <a:extLst>
              <a:ext uri="{FF2B5EF4-FFF2-40B4-BE49-F238E27FC236}">
                <a16:creationId xmlns:a16="http://schemas.microsoft.com/office/drawing/2014/main" id="{06DC0489-95B2-B74C-8FE4-80E75D67DE41}"/>
              </a:ext>
            </a:extLst>
          </p:cNvPr>
          <p:cNvSpPr txBox="1">
            <a:spLocks noChangeArrowheads="1"/>
          </p:cNvSpPr>
          <p:nvPr/>
        </p:nvSpPr>
        <p:spPr bwMode="blackWhite">
          <a:xfrm>
            <a:off x="454169" y="6455175"/>
            <a:ext cx="11306469" cy="21108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F22038DD-9076-B34B-B54A-107DF3F024E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4957" y="5157653"/>
            <a:ext cx="3618381" cy="90550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buFont typeface="Arial" panose="020B0604020202020204" pitchFamily="34" charset="0"/>
              <a:buNone/>
              <a:defRPr sz="1372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B0C89B53-FA50-F248-AD0B-933DE098D70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306077" y="5157653"/>
            <a:ext cx="3618381" cy="90550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buFont typeface="Arial" panose="020B0604020202020204" pitchFamily="34" charset="0"/>
              <a:buNone/>
              <a:defRPr sz="1372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C11EA858-BBCA-2149-9368-C1FDBC6C8DF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144083" y="5157653"/>
            <a:ext cx="3618381" cy="90550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buFont typeface="Arial" panose="020B0604020202020204" pitchFamily="34" charset="0"/>
              <a:buNone/>
              <a:defRPr sz="1372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887941346"/>
      </p:ext>
    </p:extLst>
  </p:cSld>
  <p:clrMapOvr>
    <a:masterClrMapping/>
  </p:clrMapOvr>
  <p:transition>
    <p:fade/>
  </p:transition>
  <p:hf sldNum="0" hdr="0" ftr="0" dt="0"/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ontent Placeholder 15"/>
          <p:cNvSpPr>
            <a:spLocks noGrp="1"/>
          </p:cNvSpPr>
          <p:nvPr>
            <p:ph sz="quarter" idx="25" hasCustomPrompt="1"/>
          </p:nvPr>
        </p:nvSpPr>
        <p:spPr>
          <a:xfrm>
            <a:off x="455995" y="2158886"/>
            <a:ext cx="1693247" cy="89585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961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Text option 4: Six columns (numbered list)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55995" y="3167817"/>
            <a:ext cx="1693247" cy="44253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882"/>
              </a:spcBef>
              <a:buNone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378328" y="3167817"/>
            <a:ext cx="1693247" cy="44253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372" b="0" kern="1200" spc="0" baseline="0" dirty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00662" y="3167817"/>
            <a:ext cx="1693247" cy="44253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6222995" y="3167817"/>
            <a:ext cx="1693247" cy="44253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372" b="0" kern="1200" spc="0" baseline="0" dirty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8145328" y="3167817"/>
            <a:ext cx="1693247" cy="44253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10067660" y="3167817"/>
            <a:ext cx="1693247" cy="44253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</p:txBody>
      </p:sp>
      <p:sp>
        <p:nvSpPr>
          <p:cNvPr id="25" name="Content Placeholder 15"/>
          <p:cNvSpPr>
            <a:spLocks noGrp="1"/>
          </p:cNvSpPr>
          <p:nvPr>
            <p:ph sz="quarter" idx="26" hasCustomPrompt="1"/>
          </p:nvPr>
        </p:nvSpPr>
        <p:spPr>
          <a:xfrm>
            <a:off x="2378328" y="2158886"/>
            <a:ext cx="1693247" cy="89585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961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6" name="Content Placeholder 15"/>
          <p:cNvSpPr>
            <a:spLocks noGrp="1"/>
          </p:cNvSpPr>
          <p:nvPr>
            <p:ph sz="quarter" idx="27" hasCustomPrompt="1"/>
          </p:nvPr>
        </p:nvSpPr>
        <p:spPr>
          <a:xfrm>
            <a:off x="4300662" y="2158886"/>
            <a:ext cx="1693247" cy="89585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961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7" name="Content Placeholder 15"/>
          <p:cNvSpPr>
            <a:spLocks noGrp="1"/>
          </p:cNvSpPr>
          <p:nvPr>
            <p:ph sz="quarter" idx="28" hasCustomPrompt="1"/>
          </p:nvPr>
        </p:nvSpPr>
        <p:spPr>
          <a:xfrm>
            <a:off x="6222995" y="2158886"/>
            <a:ext cx="1693247" cy="89585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961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8" name="Content Placeholder 15"/>
          <p:cNvSpPr>
            <a:spLocks noGrp="1"/>
          </p:cNvSpPr>
          <p:nvPr>
            <p:ph sz="quarter" idx="29" hasCustomPrompt="1"/>
          </p:nvPr>
        </p:nvSpPr>
        <p:spPr>
          <a:xfrm>
            <a:off x="8145328" y="2158886"/>
            <a:ext cx="1693247" cy="89585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961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9" name="Content Placeholder 15"/>
          <p:cNvSpPr>
            <a:spLocks noGrp="1"/>
          </p:cNvSpPr>
          <p:nvPr>
            <p:ph sz="quarter" idx="30" hasCustomPrompt="1"/>
          </p:nvPr>
        </p:nvSpPr>
        <p:spPr>
          <a:xfrm>
            <a:off x="10067660" y="2158886"/>
            <a:ext cx="1693247" cy="89585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961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FF16C0-0541-41AD-98F7-A469609E8DC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55995" y="2025026"/>
            <a:ext cx="256787" cy="258381"/>
          </a:xfrm>
          <a:prstGeom prst="rect">
            <a:avLst/>
          </a:prstGeom>
        </p:spPr>
        <p:txBody>
          <a:bodyPr tIns="0" bIns="0"/>
          <a:lstStyle>
            <a:lvl1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1.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95171A5B-905D-4832-B11A-13594619F33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379573" y="2025026"/>
            <a:ext cx="256787" cy="258381"/>
          </a:xfrm>
          <a:prstGeom prst="rect">
            <a:avLst/>
          </a:prstGeom>
        </p:spPr>
        <p:txBody>
          <a:bodyPr tIns="0" bIns="0"/>
          <a:lstStyle>
            <a:lvl1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rgbClr val="000000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2.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DDBE933A-166C-4934-8425-2A89AAA211E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303151" y="2025026"/>
            <a:ext cx="256787" cy="258381"/>
          </a:xfrm>
          <a:prstGeom prst="rect">
            <a:avLst/>
          </a:prstGeom>
        </p:spPr>
        <p:txBody>
          <a:bodyPr tIns="0" bIns="0"/>
          <a:lstStyle>
            <a:lvl1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rgbClr val="000000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3.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171069D2-CF68-4D89-9134-20A61AFA10D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229842" y="2025026"/>
            <a:ext cx="256787" cy="258381"/>
          </a:xfrm>
          <a:prstGeom prst="rect">
            <a:avLst/>
          </a:prstGeom>
        </p:spPr>
        <p:txBody>
          <a:bodyPr tIns="0" bIns="0"/>
          <a:lstStyle>
            <a:lvl1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rgbClr val="000000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4.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77858A5B-7408-41FF-9369-C0F9B773A30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139413" y="2025026"/>
            <a:ext cx="256787" cy="258381"/>
          </a:xfrm>
          <a:prstGeom prst="rect">
            <a:avLst/>
          </a:prstGeom>
        </p:spPr>
        <p:txBody>
          <a:bodyPr tIns="0" bIns="0"/>
          <a:lstStyle>
            <a:lvl1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rgbClr val="000000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5.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AF637A76-D1E1-49A2-AF33-3521BBC721C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067660" y="2025026"/>
            <a:ext cx="256787" cy="258381"/>
          </a:xfrm>
          <a:prstGeom prst="rect">
            <a:avLst/>
          </a:prstGeom>
        </p:spPr>
        <p:txBody>
          <a:bodyPr tIns="0" bIns="0"/>
          <a:lstStyle>
            <a:lvl1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rgbClr val="000000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6.</a:t>
            </a:r>
          </a:p>
        </p:txBody>
      </p:sp>
      <p:sp>
        <p:nvSpPr>
          <p:cNvPr id="33" name="Text Box 3">
            <a:extLst>
              <a:ext uri="{FF2B5EF4-FFF2-40B4-BE49-F238E27FC236}">
                <a16:creationId xmlns:a16="http://schemas.microsoft.com/office/drawing/2014/main" id="{75395D73-9049-014E-BEF9-A35587DB4139}"/>
              </a:ext>
            </a:extLst>
          </p:cNvPr>
          <p:cNvSpPr txBox="1">
            <a:spLocks noChangeArrowheads="1"/>
          </p:cNvSpPr>
          <p:nvPr/>
        </p:nvSpPr>
        <p:spPr bwMode="blackWhite">
          <a:xfrm>
            <a:off x="454169" y="6455175"/>
            <a:ext cx="11306469" cy="21108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3CC09D91-3BB7-5C4A-98CF-F87FD6AACD8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54169" y="3622292"/>
            <a:ext cx="1693248" cy="229049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buFont typeface="Arial" panose="020B0604020202020204" pitchFamily="34" charset="0"/>
              <a:buNone/>
              <a:defRPr sz="1372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90A489FF-470D-734F-9769-61F47A78897E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2378329" y="3622292"/>
            <a:ext cx="1693248" cy="229049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buFont typeface="Arial" panose="020B0604020202020204" pitchFamily="34" charset="0"/>
              <a:buNone/>
              <a:defRPr sz="1372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36" name="Text Placeholder 4">
            <a:extLst>
              <a:ext uri="{FF2B5EF4-FFF2-40B4-BE49-F238E27FC236}">
                <a16:creationId xmlns:a16="http://schemas.microsoft.com/office/drawing/2014/main" id="{6F43AC1C-4836-034C-B18E-A886EB0A095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300662" y="3622292"/>
            <a:ext cx="1693248" cy="229049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buFont typeface="Arial" panose="020B0604020202020204" pitchFamily="34" charset="0"/>
              <a:buNone/>
              <a:defRPr sz="1372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42" name="Text Placeholder 4">
            <a:extLst>
              <a:ext uri="{FF2B5EF4-FFF2-40B4-BE49-F238E27FC236}">
                <a16:creationId xmlns:a16="http://schemas.microsoft.com/office/drawing/2014/main" id="{9221C77D-8F08-6C49-9011-B244AD138F0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229842" y="3622292"/>
            <a:ext cx="1693248" cy="229049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buFont typeface="Arial" panose="020B0604020202020204" pitchFamily="34" charset="0"/>
              <a:buNone/>
              <a:defRPr sz="1372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43" name="Text Placeholder 4">
            <a:extLst>
              <a:ext uri="{FF2B5EF4-FFF2-40B4-BE49-F238E27FC236}">
                <a16:creationId xmlns:a16="http://schemas.microsoft.com/office/drawing/2014/main" id="{F3776908-857F-F24D-9AF6-14CF938B5693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139413" y="3622292"/>
            <a:ext cx="1693248" cy="229049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buFont typeface="Arial" panose="020B0604020202020204" pitchFamily="34" charset="0"/>
              <a:buNone/>
              <a:defRPr sz="1372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44" name="Text Placeholder 4">
            <a:extLst>
              <a:ext uri="{FF2B5EF4-FFF2-40B4-BE49-F238E27FC236}">
                <a16:creationId xmlns:a16="http://schemas.microsoft.com/office/drawing/2014/main" id="{EFB7F2E6-D12A-0A47-939B-737BAD81760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0044584" y="3622292"/>
            <a:ext cx="1693248" cy="229049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buFont typeface="Arial" panose="020B0604020202020204" pitchFamily="34" charset="0"/>
              <a:buNone/>
              <a:defRPr sz="1372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15EF402B-0A39-4444-AF7E-380A1C25739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2637" y="2301518"/>
            <a:ext cx="647418" cy="64751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3E2F996C-B451-5D43-A1A7-18659348D8D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7498" y="2301518"/>
            <a:ext cx="647418" cy="647510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2164D954-D4BE-604E-A1FA-5D4A16CC776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6028" y="2301518"/>
            <a:ext cx="647418" cy="64751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5FC96516-B0E2-964A-9976-F62D8A3CA03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2756" y="2301518"/>
            <a:ext cx="647418" cy="647510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C42970E5-3D59-6D4C-802D-2A054118D50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2988" y="2301518"/>
            <a:ext cx="647418" cy="647510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32F713FA-C34D-0546-BEC6-2429F7B462C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611" y="2301518"/>
            <a:ext cx="647418" cy="647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104558"/>
      </p:ext>
    </p:extLst>
  </p:cSld>
  <p:clrMapOvr>
    <a:masterClrMapping/>
  </p:clrMapOvr>
  <p:transition>
    <p:fade/>
  </p:transition>
  <p:hf sldNum="0" hdr="0" ftr="0" dt="0"/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 strike="noStrike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8" name="Text Box 3">
            <a:extLst>
              <a:ext uri="{FF2B5EF4-FFF2-40B4-BE49-F238E27FC236}">
                <a16:creationId xmlns:a16="http://schemas.microsoft.com/office/drawing/2014/main" id="{3F1DAFF6-F27C-B74D-96EC-43A1B70AA064}"/>
              </a:ext>
            </a:extLst>
          </p:cNvPr>
          <p:cNvSpPr txBox="1">
            <a:spLocks noChangeArrowheads="1"/>
          </p:cNvSpPr>
          <p:nvPr/>
        </p:nvSpPr>
        <p:spPr bwMode="blackWhite">
          <a:xfrm>
            <a:off x="454169" y="6455175"/>
            <a:ext cx="11306469" cy="21108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1744245918"/>
      </p:ext>
    </p:extLst>
  </p:cSld>
  <p:clrMapOvr>
    <a:masterClrMapping/>
  </p:clrMapOvr>
  <p:transition>
    <p:fade/>
  </p:transition>
  <p:hf sldNum="0" hdr="0" ftr="0" dt="0"/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5"/>
          <p:cNvSpPr>
            <a:spLocks noGrp="1"/>
          </p:cNvSpPr>
          <p:nvPr>
            <p:ph type="title" hasCustomPrompt="1"/>
          </p:nvPr>
        </p:nvSpPr>
        <p:spPr>
          <a:xfrm>
            <a:off x="455994" y="941692"/>
            <a:ext cx="7454643" cy="3558191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705" spc="-49" baseline="0" dirty="0">
                <a:solidFill>
                  <a:srgbClr val="000000"/>
                </a:solidFill>
              </a:defRPr>
            </a:lvl1pPr>
          </a:lstStyle>
          <a:p>
            <a:pPr marL="0" lvl="0">
              <a:lnSpc>
                <a:spcPts val="549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472938875"/>
      </p:ext>
    </p:extLst>
  </p:cSld>
  <p:clrMapOvr>
    <a:masterClrMapping/>
  </p:clrMapOvr>
  <p:transition>
    <p:fade/>
  </p:transition>
  <p:hf sldNum="0" hdr="0" ftr="0" dt="0"/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55994" y="941692"/>
            <a:ext cx="7454643" cy="3558191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705" spc="-49" baseline="0" dirty="0">
                <a:solidFill>
                  <a:srgbClr val="FFFFFF"/>
                </a:solidFill>
              </a:defRPr>
            </a:lvl1pPr>
          </a:lstStyle>
          <a:p>
            <a:pPr marL="0" lvl="0">
              <a:lnSpc>
                <a:spcPts val="549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463445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hf sldNum="0" hdr="0" ftr="0" dt="0"/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5" name="Title 35">
            <a:extLst>
              <a:ext uri="{FF2B5EF4-FFF2-40B4-BE49-F238E27FC236}">
                <a16:creationId xmlns:a16="http://schemas.microsoft.com/office/drawing/2014/main" id="{60388DA1-8C2D-4FFD-88BD-DE4D7CEFD0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5994" y="941692"/>
            <a:ext cx="7454643" cy="3558191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705" spc="-49" baseline="0" dirty="0">
                <a:solidFill>
                  <a:schemeClr val="tx1"/>
                </a:solidFill>
              </a:defRPr>
            </a:lvl1pPr>
          </a:lstStyle>
          <a:p>
            <a:pPr marL="0" lvl="0">
              <a:lnSpc>
                <a:spcPts val="549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9311857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7829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 userDrawn="1">
          <p15:clr>
            <a:srgbClr val="5ACBF0"/>
          </p15:clr>
        </p15:guide>
        <p15:guide id="3" orient="horz" pos="1910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41" y="0"/>
            <a:ext cx="597379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5541959" cy="4031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Photo layout 1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31D123-CA1A-4568-88C8-6B1287D07EE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5994" y="2363622"/>
            <a:ext cx="4822952" cy="49513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1176"/>
              </a:spcBef>
              <a:buNone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1E56201C-07C6-4B48-97C5-8ACFF3D0A97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5995" y="1922587"/>
            <a:ext cx="4822951" cy="2877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353"/>
              </a:lnSpc>
              <a:buNone/>
              <a:defRPr lang="en-US" sz="1961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224097" indent="0">
              <a:buNone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Subhead Segoe UI Regular 20/24. 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7193607F-5D7C-414A-BD66-EADF11B22CA7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229842" y="3121485"/>
            <a:ext cx="5973053" cy="543185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Drop photo here</a:t>
            </a:r>
          </a:p>
        </p:txBody>
      </p:sp>
      <p:sp>
        <p:nvSpPr>
          <p:cNvPr id="13" name="Text Box 3">
            <a:extLst>
              <a:ext uri="{FF2B5EF4-FFF2-40B4-BE49-F238E27FC236}">
                <a16:creationId xmlns:a16="http://schemas.microsoft.com/office/drawing/2014/main" id="{9B6CD1B2-B033-3544-BC3C-77A135C65972}"/>
              </a:ext>
            </a:extLst>
          </p:cNvPr>
          <p:cNvSpPr txBox="1">
            <a:spLocks noChangeArrowheads="1"/>
          </p:cNvSpPr>
          <p:nvPr/>
        </p:nvSpPr>
        <p:spPr bwMode="blackWhite">
          <a:xfrm>
            <a:off x="454169" y="6455175"/>
            <a:ext cx="11306469" cy="21108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2B8FCD16-3426-8B48-803D-6B6E81EED213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55995" y="2576675"/>
            <a:ext cx="4822951" cy="67467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buFont typeface="Arial" panose="020B0604020202020204" pitchFamily="34" charset="0"/>
              <a:buNone/>
              <a:defRPr sz="1372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0D336736-F7E2-BA48-AD3E-B0037BAC6816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455993" y="3428999"/>
            <a:ext cx="4822952" cy="49513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1176"/>
              </a:spcBef>
              <a:buNone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9FA36614-3522-794F-B70F-0659F06DAB3B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55994" y="3639464"/>
            <a:ext cx="4822951" cy="67467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buFont typeface="Arial" panose="020B0604020202020204" pitchFamily="34" charset="0"/>
              <a:buNone/>
              <a:defRPr sz="1372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666646446"/>
      </p:ext>
    </p:extLst>
  </p:cSld>
  <p:clrMapOvr>
    <a:masterClrMapping/>
  </p:clrMapOvr>
  <p:transition>
    <p:fade/>
  </p:transition>
  <p:hf sldNum="0" hdr="0" ftr="0" dt="0"/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Photo layout 2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55995" y="4927922"/>
            <a:ext cx="3618381" cy="21620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372" b="0" kern="1200" spc="0" baseline="0" dirty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00039" y="4927922"/>
            <a:ext cx="3618381" cy="21620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372">
                <a:solidFill>
                  <a:schemeClr val="tx2"/>
                </a:solidFill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144083" y="4927922"/>
            <a:ext cx="3618381" cy="21620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372">
                <a:solidFill>
                  <a:schemeClr val="tx2"/>
                </a:solidFill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/>
          <a:stretch/>
        </p:blipFill>
        <p:spPr>
          <a:xfrm>
            <a:off x="8150360" y="2152783"/>
            <a:ext cx="3623053" cy="258991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5647" y="2152783"/>
            <a:ext cx="3648727" cy="258991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95368" y="2152781"/>
            <a:ext cx="3623052" cy="2589916"/>
          </a:xfrm>
          <a:prstGeom prst="rect">
            <a:avLst/>
          </a:prstGeom>
        </p:spPr>
      </p:pic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717A0C5-B07A-A34B-9DBC-AEA2B456E25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26424" y="3193694"/>
            <a:ext cx="3647951" cy="543185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Drop photo here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5287B92-3963-B94C-821F-3908B3544A4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300039" y="3186832"/>
            <a:ext cx="3618381" cy="543185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Drop photo here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1DC31788-B7D8-9D46-BE0A-6B7EED7110B6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150308" y="3186832"/>
            <a:ext cx="3612156" cy="543185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Drop photo here</a:t>
            </a:r>
          </a:p>
        </p:txBody>
      </p:sp>
      <p:sp>
        <p:nvSpPr>
          <p:cNvPr id="20" name="Text Box 3">
            <a:extLst>
              <a:ext uri="{FF2B5EF4-FFF2-40B4-BE49-F238E27FC236}">
                <a16:creationId xmlns:a16="http://schemas.microsoft.com/office/drawing/2014/main" id="{F848FF14-9025-D34E-A47B-6D1957DCA63E}"/>
              </a:ext>
            </a:extLst>
          </p:cNvPr>
          <p:cNvSpPr txBox="1">
            <a:spLocks noChangeArrowheads="1"/>
          </p:cNvSpPr>
          <p:nvPr/>
        </p:nvSpPr>
        <p:spPr bwMode="blackWhite">
          <a:xfrm>
            <a:off x="454169" y="6455175"/>
            <a:ext cx="11306469" cy="21108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B97163EF-E7E8-4446-98C1-DF17E29E7379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54169" y="5158174"/>
            <a:ext cx="3618381" cy="90550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buFont typeface="Arial" panose="020B0604020202020204" pitchFamily="34" charset="0"/>
              <a:buNone/>
              <a:defRPr sz="1372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as. </a:t>
            </a:r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8E57B78A-F25C-4D46-917C-E53FD3A557E0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4302175" y="5158174"/>
            <a:ext cx="3616245" cy="90550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buFont typeface="Arial" panose="020B0604020202020204" pitchFamily="34" charset="0"/>
              <a:buNone/>
              <a:defRPr sz="1372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as. 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A1AA5291-B66D-8249-B809-BA15DD1EEA3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150308" y="5158174"/>
            <a:ext cx="3618381" cy="90550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buFont typeface="Arial" panose="020B0604020202020204" pitchFamily="34" charset="0"/>
              <a:buNone/>
              <a:defRPr sz="1372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as. </a:t>
            </a:r>
          </a:p>
        </p:txBody>
      </p:sp>
    </p:spTree>
    <p:extLst>
      <p:ext uri="{BB962C8B-B14F-4D97-AF65-F5344CB8AC3E}">
        <p14:creationId xmlns:p14="http://schemas.microsoft.com/office/powerpoint/2010/main" val="1318019673"/>
      </p:ext>
    </p:extLst>
  </p:cSld>
  <p:clrMapOvr>
    <a:masterClrMapping/>
  </p:clrMapOvr>
  <p:transition>
    <p:fade/>
  </p:transition>
  <p:hf sldNum="0" hdr="0" ftr="0" dt="0"/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ice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4B95F29-56C3-4C85-A12B-0B0BE769E70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44774" y="418150"/>
            <a:ext cx="7747227" cy="643985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Device layout 1: one column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55995" y="1922802"/>
            <a:ext cx="4758211" cy="60353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353"/>
              </a:lnSpc>
              <a:buNone/>
              <a:defRPr sz="1961" b="0" i="0">
                <a:solidFill>
                  <a:srgbClr val="000000"/>
                </a:solidFill>
                <a:latin typeface="+mn-lt"/>
              </a:defRPr>
            </a:lvl1pPr>
            <a:lvl2pPr marL="224097" indent="0">
              <a:buNone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pt-BR" dirty="0"/>
              <a:t>Large subhead Segoe UI Regular 20/24. Em volor resequaectur.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55995" y="2707597"/>
            <a:ext cx="4758210" cy="2521331"/>
          </a:xfrm>
          <a:prstGeom prst="rect">
            <a:avLst/>
          </a:prstGeom>
        </p:spPr>
        <p:txBody>
          <a:bodyPr lIns="0" tIns="0" rIns="0" bIns="0"/>
          <a:lstStyle>
            <a:lvl1pPr marL="280121" indent="-280121">
              <a:lnSpc>
                <a:spcPts val="1765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372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934476FE-7091-4DE7-A55E-3EF5A6569A7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57959" y="3422793"/>
            <a:ext cx="5834041" cy="543185"/>
          </a:xfrm>
          <a:prstGeom prst="rect">
            <a:avLst/>
          </a:prstGeom>
        </p:spPr>
        <p:txBody>
          <a:bodyPr anchor="ctr" anchorCtr="0"/>
          <a:lstStyle>
            <a:lvl1pPr algn="ctr"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Box 3">
            <a:extLst>
              <a:ext uri="{FF2B5EF4-FFF2-40B4-BE49-F238E27FC236}">
                <a16:creationId xmlns:a16="http://schemas.microsoft.com/office/drawing/2014/main" id="{9732C163-B0E6-5B41-A1A7-C570F404A2CB}"/>
              </a:ext>
            </a:extLst>
          </p:cNvPr>
          <p:cNvSpPr txBox="1">
            <a:spLocks noChangeArrowheads="1"/>
          </p:cNvSpPr>
          <p:nvPr/>
        </p:nvSpPr>
        <p:spPr bwMode="blackWhite">
          <a:xfrm>
            <a:off x="454169" y="6455175"/>
            <a:ext cx="11306469" cy="21108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1634948845"/>
      </p:ext>
    </p:extLst>
  </p:cSld>
  <p:clrMapOvr>
    <a:masterClrMapping/>
  </p:clrMapOvr>
  <p:transition>
    <p:fade/>
  </p:transition>
  <p:hf sldNum="0" hdr="0" ftr="0" dt="0"/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ic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99DE98C-91A8-4163-A280-8BB561692C8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44774" y="418150"/>
            <a:ext cx="7747227" cy="6439851"/>
          </a:xfrm>
          <a:prstGeom prst="rect">
            <a:avLst/>
          </a:prstGeom>
        </p:spPr>
      </p:pic>
      <p:sp>
        <p:nvSpPr>
          <p:cNvPr id="9" name="Picture Placeholder 11">
            <a:extLst>
              <a:ext uri="{FF2B5EF4-FFF2-40B4-BE49-F238E27FC236}">
                <a16:creationId xmlns:a16="http://schemas.microsoft.com/office/drawing/2014/main" id="{784CA30E-A92E-4E40-944A-73B1CF9EEE0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57959" y="3422793"/>
            <a:ext cx="5834041" cy="543185"/>
          </a:xfrm>
          <a:prstGeom prst="rect">
            <a:avLst/>
          </a:prstGeom>
        </p:spPr>
        <p:txBody>
          <a:bodyPr anchor="ctr" anchorCtr="0"/>
          <a:lstStyle>
            <a:lvl1pPr algn="ctr"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8D17D4B4-B6B9-4273-ACCB-7A5ED46F35A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672" y="2000739"/>
            <a:ext cx="1693247" cy="44253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882"/>
              </a:spcBef>
              <a:buNone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</a:t>
            </a:r>
            <a:r>
              <a:rPr lang="en-US" dirty="0" err="1"/>
              <a:t>Semibold</a:t>
            </a:r>
            <a:endParaRPr lang="en-US" dirty="0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FB204BE2-B985-4315-8D5B-9C54B1074DD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385798" y="2000739"/>
            <a:ext cx="1693247" cy="44253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882"/>
              </a:spcBef>
              <a:buNone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</a:t>
            </a:r>
            <a:r>
              <a:rPr lang="en-US" dirty="0" err="1"/>
              <a:t>Semibold</a:t>
            </a:r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89045D2-7C49-4F5C-A376-228A5A2B01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Device layout 2: two columns</a:t>
            </a:r>
          </a:p>
        </p:txBody>
      </p:sp>
      <p:sp>
        <p:nvSpPr>
          <p:cNvPr id="17" name="Text Box 3">
            <a:extLst>
              <a:ext uri="{FF2B5EF4-FFF2-40B4-BE49-F238E27FC236}">
                <a16:creationId xmlns:a16="http://schemas.microsoft.com/office/drawing/2014/main" id="{E9958694-2D93-5A49-BF9C-C2FD1753BAA3}"/>
              </a:ext>
            </a:extLst>
          </p:cNvPr>
          <p:cNvSpPr txBox="1">
            <a:spLocks noChangeArrowheads="1"/>
          </p:cNvSpPr>
          <p:nvPr/>
        </p:nvSpPr>
        <p:spPr bwMode="blackWhite">
          <a:xfrm>
            <a:off x="454169" y="6455175"/>
            <a:ext cx="11306469" cy="21108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02963930-27DC-A146-BED0-307A0CE5F43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54170" y="2452758"/>
            <a:ext cx="1693247" cy="229049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buFont typeface="Arial" panose="020B0604020202020204" pitchFamily="34" charset="0"/>
              <a:buNone/>
              <a:defRPr sz="1372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8EE99189-A4FF-8C44-809C-285F33AF913B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2385530" y="2452758"/>
            <a:ext cx="1693247" cy="229049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buFont typeface="Arial" panose="020B0604020202020204" pitchFamily="34" charset="0"/>
              <a:buNone/>
              <a:defRPr sz="1372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678869574"/>
      </p:ext>
    </p:extLst>
  </p:cSld>
  <p:clrMapOvr>
    <a:masterClrMapping/>
  </p:clrMapOvr>
  <p:transition>
    <p:fade/>
  </p:transition>
  <p:hf sldNum="0" hdr="0" ftr="0" dt="0"/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ice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3CDB1EA-72FB-46B3-89D4-DEE1F2EF724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4249" y="486947"/>
            <a:ext cx="10869930" cy="637105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Device layout 3</a:t>
            </a:r>
          </a:p>
        </p:txBody>
      </p:sp>
      <p:sp>
        <p:nvSpPr>
          <p:cNvPr id="8" name="Picture Placeholder 11">
            <a:extLst>
              <a:ext uri="{FF2B5EF4-FFF2-40B4-BE49-F238E27FC236}">
                <a16:creationId xmlns:a16="http://schemas.microsoft.com/office/drawing/2014/main" id="{0473E679-3B6D-497A-A0F6-454C968B760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293976" y="3490037"/>
            <a:ext cx="7678751" cy="543185"/>
          </a:xfrm>
          <a:prstGeom prst="rect">
            <a:avLst/>
          </a:prstGeom>
        </p:spPr>
        <p:txBody>
          <a:bodyPr anchor="ctr" anchorCtr="0"/>
          <a:lstStyle>
            <a:lvl1pPr algn="ctr"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Text Box 3">
            <a:extLst>
              <a:ext uri="{FF2B5EF4-FFF2-40B4-BE49-F238E27FC236}">
                <a16:creationId xmlns:a16="http://schemas.microsoft.com/office/drawing/2014/main" id="{A8F5F40B-56C9-1D43-9521-8583515F1C5D}"/>
              </a:ext>
            </a:extLst>
          </p:cNvPr>
          <p:cNvSpPr txBox="1">
            <a:spLocks noChangeArrowheads="1"/>
          </p:cNvSpPr>
          <p:nvPr/>
        </p:nvSpPr>
        <p:spPr bwMode="blackWhite">
          <a:xfrm>
            <a:off x="454169" y="6455175"/>
            <a:ext cx="11306469" cy="21108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3158871284"/>
      </p:ext>
    </p:extLst>
  </p:cSld>
  <p:clrMapOvr>
    <a:masterClrMapping/>
  </p:clrMapOvr>
  <p:transition>
    <p:fade/>
  </p:transition>
  <p:hf sldNum="0" hdr="0" ftr="0" dt="0"/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hart Placeholder 6"/>
          <p:cNvSpPr>
            <a:spLocks noGrp="1"/>
          </p:cNvSpPr>
          <p:nvPr>
            <p:ph type="chart" sz="quarter" idx="21"/>
          </p:nvPr>
        </p:nvSpPr>
        <p:spPr>
          <a:xfrm>
            <a:off x="455996" y="1950780"/>
            <a:ext cx="3618377" cy="353484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353">
                <a:solidFill>
                  <a:srgbClr val="000000"/>
                </a:solidFill>
              </a:defRPr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Chart examples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55992" y="5857162"/>
            <a:ext cx="3618381" cy="30177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176"/>
              </a:lnSpc>
              <a:spcBef>
                <a:spcPts val="882"/>
              </a:spcBef>
              <a:buFont typeface="Arial" panose="020B0604020202020204" pitchFamily="34" charset="0"/>
              <a:buNone/>
              <a:defRPr sz="980" b="0" i="0" spc="0">
                <a:solidFill>
                  <a:srgbClr val="000000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ts val="1176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980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4303152" y="5857162"/>
            <a:ext cx="3607487" cy="3017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tabLst/>
              <a:defRPr lang="en-US" sz="980" b="0" i="0" spc="0" dirty="0" smtClean="0">
                <a:solidFill>
                  <a:srgbClr val="000000"/>
                </a:solidFill>
                <a:latin typeface="+mn-lt"/>
              </a:defRPr>
            </a:lvl1pPr>
          </a:lstStyle>
          <a:p>
            <a:pPr marL="0" lvl="0" indent="0">
              <a:lnSpc>
                <a:spcPts val="1176"/>
              </a:lnSpc>
              <a:spcBef>
                <a:spcPts val="882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20" name="Chart Placeholder 6"/>
          <p:cNvSpPr>
            <a:spLocks noGrp="1"/>
          </p:cNvSpPr>
          <p:nvPr>
            <p:ph type="chart" sz="quarter" idx="22"/>
          </p:nvPr>
        </p:nvSpPr>
        <p:spPr>
          <a:xfrm>
            <a:off x="4303152" y="1950780"/>
            <a:ext cx="3607487" cy="353484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353">
                <a:solidFill>
                  <a:srgbClr val="000000"/>
                </a:solidFill>
              </a:defRPr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1" name="Chart Placeholder 6"/>
          <p:cNvSpPr>
            <a:spLocks noGrp="1"/>
          </p:cNvSpPr>
          <p:nvPr>
            <p:ph type="chart" sz="quarter" idx="23"/>
          </p:nvPr>
        </p:nvSpPr>
        <p:spPr>
          <a:xfrm>
            <a:off x="8139412" y="1950780"/>
            <a:ext cx="3623051" cy="353484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353">
                <a:solidFill>
                  <a:srgbClr val="000000"/>
                </a:solidFill>
              </a:defRPr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BB6B82-41EF-4F96-AC4D-4B6DF0A1F54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55991" y="5670381"/>
            <a:ext cx="3629278" cy="241415"/>
          </a:xfrm>
          <a:prstGeom prst="rect">
            <a:avLst/>
          </a:prstGeom>
        </p:spPr>
        <p:txBody>
          <a:bodyPr tIns="0"/>
          <a:lstStyle>
            <a:lvl1pPr>
              <a:defRPr lang="en-US" sz="980" b="1" kern="1200" spc="0" dirty="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Caption title Segoe bold 10/12. 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D4EEFC93-5F54-47F0-9569-BECC76A76C9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314044" y="5670381"/>
            <a:ext cx="3629278" cy="241415"/>
          </a:xfrm>
          <a:prstGeom prst="rect">
            <a:avLst/>
          </a:prstGeom>
        </p:spPr>
        <p:txBody>
          <a:bodyPr tIns="0"/>
          <a:lstStyle>
            <a:lvl1pPr>
              <a:defRPr lang="en-US" sz="980" b="1" kern="1200" spc="0" dirty="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Caption title Segoe bold 10/12. 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5EDACCCB-301A-4273-9EA6-AD055BB5B0A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139413" y="5670381"/>
            <a:ext cx="3629278" cy="241415"/>
          </a:xfrm>
          <a:prstGeom prst="rect">
            <a:avLst/>
          </a:prstGeom>
        </p:spPr>
        <p:txBody>
          <a:bodyPr tIns="0"/>
          <a:lstStyle>
            <a:lvl1pPr>
              <a:defRPr lang="en-US" sz="980" b="1" kern="1200" spc="0" dirty="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Caption title Segoe bold 10/12. 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37057046-E219-41F6-8045-1E763292CBB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139413" y="5857162"/>
            <a:ext cx="3607487" cy="3017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tabLst/>
              <a:defRPr lang="en-US" sz="980" b="0" i="0" spc="0" dirty="0" smtClean="0">
                <a:solidFill>
                  <a:srgbClr val="000000"/>
                </a:solidFill>
                <a:latin typeface="+mn-lt"/>
              </a:defRPr>
            </a:lvl1pPr>
          </a:lstStyle>
          <a:p>
            <a:pPr marL="0" lvl="0" indent="0">
              <a:lnSpc>
                <a:spcPts val="1176"/>
              </a:lnSpc>
              <a:spcBef>
                <a:spcPts val="882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9" name="Text Box 3">
            <a:extLst>
              <a:ext uri="{FF2B5EF4-FFF2-40B4-BE49-F238E27FC236}">
                <a16:creationId xmlns:a16="http://schemas.microsoft.com/office/drawing/2014/main" id="{DD3304D6-24AF-6742-A22C-8D78DC39B073}"/>
              </a:ext>
            </a:extLst>
          </p:cNvPr>
          <p:cNvSpPr txBox="1">
            <a:spLocks noChangeArrowheads="1"/>
          </p:cNvSpPr>
          <p:nvPr/>
        </p:nvSpPr>
        <p:spPr bwMode="blackWhite">
          <a:xfrm>
            <a:off x="454169" y="6455175"/>
            <a:ext cx="11306469" cy="21108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674727018"/>
      </p:ext>
    </p:extLst>
  </p:cSld>
  <p:clrMapOvr>
    <a:masterClrMapping/>
  </p:clrMapOvr>
  <p:transition>
    <p:fade/>
  </p:transition>
  <p:hf sldNum="0" hdr="0" ftr="0" dt="0"/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Table styling</a:t>
            </a:r>
          </a:p>
        </p:txBody>
      </p:sp>
      <p:sp>
        <p:nvSpPr>
          <p:cNvPr id="4" name="Table Placeholder 3"/>
          <p:cNvSpPr>
            <a:spLocks noGrp="1"/>
          </p:cNvSpPr>
          <p:nvPr>
            <p:ph type="tbl" sz="quarter" idx="10"/>
          </p:nvPr>
        </p:nvSpPr>
        <p:spPr>
          <a:xfrm>
            <a:off x="455995" y="3924852"/>
            <a:ext cx="11306469" cy="546753"/>
          </a:xfrm>
          <a:prstGeom prst="rect">
            <a:avLst/>
          </a:prstGeo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10" name="Text Box 3">
            <a:extLst>
              <a:ext uri="{FF2B5EF4-FFF2-40B4-BE49-F238E27FC236}">
                <a16:creationId xmlns:a16="http://schemas.microsoft.com/office/drawing/2014/main" id="{AD9F5927-827C-2E4D-8781-07CF39C27494}"/>
              </a:ext>
            </a:extLst>
          </p:cNvPr>
          <p:cNvSpPr txBox="1">
            <a:spLocks noChangeArrowheads="1"/>
          </p:cNvSpPr>
          <p:nvPr/>
        </p:nvSpPr>
        <p:spPr bwMode="blackWhite">
          <a:xfrm>
            <a:off x="454169" y="6455175"/>
            <a:ext cx="11306469" cy="21108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840493898"/>
      </p:ext>
    </p:extLst>
  </p:cSld>
  <p:clrMapOvr>
    <a:masterClrMapping/>
  </p:clrMapOvr>
  <p:transition>
    <p:fade/>
  </p:transition>
  <p:hf sldNum="0" hdr="0" ftr="0" dt="0"/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oftware cod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ACEE2ED2-76B4-9F41-8074-736FC3EE60A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5994" y="556381"/>
            <a:ext cx="11303917" cy="813819"/>
          </a:xfrm>
          <a:prstGeom prst="rect">
            <a:avLst/>
          </a:prstGeom>
        </p:spPr>
        <p:txBody>
          <a:bodyPr vert="horz" wrap="square" lIns="0" tIns="91440" rIns="146304" bIns="91440" rtlCol="0" anchor="t">
            <a:noAutofit/>
          </a:bodyPr>
          <a:lstStyle/>
          <a:p>
            <a:r>
              <a:rPr lang="en-US" dirty="0"/>
              <a:t>Software code slide</a:t>
            </a:r>
          </a:p>
        </p:txBody>
      </p:sp>
    </p:spTree>
    <p:extLst>
      <p:ext uri="{BB962C8B-B14F-4D97-AF65-F5344CB8AC3E}">
        <p14:creationId xmlns:p14="http://schemas.microsoft.com/office/powerpoint/2010/main" val="28428248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ext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ontent Placeholder 15"/>
          <p:cNvSpPr>
            <a:spLocks noGrp="1"/>
          </p:cNvSpPr>
          <p:nvPr>
            <p:ph sz="quarter" idx="25" hasCustomPrompt="1"/>
          </p:nvPr>
        </p:nvSpPr>
        <p:spPr>
          <a:xfrm>
            <a:off x="455995" y="2136155"/>
            <a:ext cx="1693247" cy="1021696"/>
          </a:xfrm>
        </p:spPr>
        <p:txBody>
          <a:bodyPr>
            <a:noAutofit/>
          </a:bodyPr>
          <a:lstStyle>
            <a:lvl1pPr marL="0" indent="0">
              <a:buNone/>
              <a:defRPr sz="1961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4: six columns (numbered list)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55995" y="3167818"/>
            <a:ext cx="1693247" cy="2778790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882"/>
              </a:spcBef>
              <a:buNone/>
              <a:defRPr lang="en-US" sz="1372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378328" y="3167818"/>
            <a:ext cx="1693247" cy="2803460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882"/>
              </a:spcBef>
              <a:buNone/>
              <a:defRPr lang="en-US" sz="1372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00662" y="3167818"/>
            <a:ext cx="1693247" cy="2803460"/>
          </a:xfrm>
        </p:spPr>
        <p:txBody>
          <a:bodyPr lIns="0" tIns="0" rIns="0" bIns="0"/>
          <a:lstStyle>
            <a:lvl1pPr marL="0" marR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372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6222995" y="3167818"/>
            <a:ext cx="1693247" cy="2803460"/>
          </a:xfrm>
        </p:spPr>
        <p:txBody>
          <a:bodyPr lIns="0" tIns="0" rIns="0" bIns="0"/>
          <a:lstStyle>
            <a:lvl1pPr marL="0" marR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372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8145328" y="3167818"/>
            <a:ext cx="1693247" cy="2803460"/>
          </a:xfrm>
        </p:spPr>
        <p:txBody>
          <a:bodyPr lIns="0" tIns="0" rIns="0" bIns="0"/>
          <a:lstStyle>
            <a:lvl1pPr marL="0" marR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372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10067660" y="3167818"/>
            <a:ext cx="1693247" cy="2803460"/>
          </a:xfrm>
        </p:spPr>
        <p:txBody>
          <a:bodyPr lIns="0" tIns="0" rIns="0" bIns="0"/>
          <a:lstStyle>
            <a:lvl1pPr marL="0" marR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372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5" name="Content Placeholder 15"/>
          <p:cNvSpPr>
            <a:spLocks noGrp="1"/>
          </p:cNvSpPr>
          <p:nvPr>
            <p:ph sz="quarter" idx="26" hasCustomPrompt="1"/>
          </p:nvPr>
        </p:nvSpPr>
        <p:spPr>
          <a:xfrm>
            <a:off x="2378328" y="2136155"/>
            <a:ext cx="1693247" cy="1021696"/>
          </a:xfrm>
        </p:spPr>
        <p:txBody>
          <a:bodyPr>
            <a:noAutofit/>
          </a:bodyPr>
          <a:lstStyle>
            <a:lvl1pPr marL="0" indent="0">
              <a:buNone/>
              <a:defRPr sz="1961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6" name="Content Placeholder 15"/>
          <p:cNvSpPr>
            <a:spLocks noGrp="1"/>
          </p:cNvSpPr>
          <p:nvPr>
            <p:ph sz="quarter" idx="27" hasCustomPrompt="1"/>
          </p:nvPr>
        </p:nvSpPr>
        <p:spPr>
          <a:xfrm>
            <a:off x="4300662" y="2136155"/>
            <a:ext cx="1693247" cy="1021696"/>
          </a:xfrm>
        </p:spPr>
        <p:txBody>
          <a:bodyPr>
            <a:noAutofit/>
          </a:bodyPr>
          <a:lstStyle>
            <a:lvl1pPr marL="0" indent="0">
              <a:buNone/>
              <a:defRPr sz="1961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7" name="Content Placeholder 15"/>
          <p:cNvSpPr>
            <a:spLocks noGrp="1"/>
          </p:cNvSpPr>
          <p:nvPr>
            <p:ph sz="quarter" idx="28" hasCustomPrompt="1"/>
          </p:nvPr>
        </p:nvSpPr>
        <p:spPr>
          <a:xfrm>
            <a:off x="6222995" y="2136155"/>
            <a:ext cx="1693247" cy="1021696"/>
          </a:xfrm>
        </p:spPr>
        <p:txBody>
          <a:bodyPr>
            <a:noAutofit/>
          </a:bodyPr>
          <a:lstStyle>
            <a:lvl1pPr marL="0" indent="0">
              <a:buNone/>
              <a:defRPr sz="1961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8" name="Content Placeholder 15"/>
          <p:cNvSpPr>
            <a:spLocks noGrp="1"/>
          </p:cNvSpPr>
          <p:nvPr>
            <p:ph sz="quarter" idx="29" hasCustomPrompt="1"/>
          </p:nvPr>
        </p:nvSpPr>
        <p:spPr>
          <a:xfrm>
            <a:off x="8145328" y="2136155"/>
            <a:ext cx="1693247" cy="1021696"/>
          </a:xfrm>
        </p:spPr>
        <p:txBody>
          <a:bodyPr>
            <a:noAutofit/>
          </a:bodyPr>
          <a:lstStyle>
            <a:lvl1pPr marL="0" indent="0">
              <a:buNone/>
              <a:defRPr sz="1961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9" name="Content Placeholder 15"/>
          <p:cNvSpPr>
            <a:spLocks noGrp="1"/>
          </p:cNvSpPr>
          <p:nvPr>
            <p:ph sz="quarter" idx="30" hasCustomPrompt="1"/>
          </p:nvPr>
        </p:nvSpPr>
        <p:spPr>
          <a:xfrm>
            <a:off x="10067660" y="2136155"/>
            <a:ext cx="1693247" cy="1021696"/>
          </a:xfrm>
        </p:spPr>
        <p:txBody>
          <a:bodyPr>
            <a:noAutofit/>
          </a:bodyPr>
          <a:lstStyle>
            <a:lvl1pPr marL="0" indent="0">
              <a:buNone/>
              <a:defRPr sz="1961"/>
            </a:lvl1pPr>
          </a:lstStyle>
          <a:p>
            <a:pPr lvl="0"/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082425934"/>
      </p:ext>
    </p:extLst>
  </p:cSld>
  <p:clrMapOvr>
    <a:masterClrMapping/>
  </p:clrMapOvr>
  <p:transition>
    <p:fade/>
  </p:transition>
  <p:hf sldNum="0" hdr="0" ftr="0" dt="0"/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quar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2270E26-89BA-4369-9EF4-1B9EBAA3D00B}"/>
              </a:ext>
            </a:extLst>
          </p:cNvPr>
          <p:cNvSpPr/>
          <p:nvPr userDrawn="1"/>
        </p:nvSpPr>
        <p:spPr bwMode="auto">
          <a:xfrm>
            <a:off x="5334000" y="0"/>
            <a:ext cx="6858000" cy="6858000"/>
          </a:xfrm>
          <a:prstGeom prst="rect">
            <a:avLst/>
          </a:prstGeom>
          <a:solidFill>
            <a:srgbClr val="D2D2D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pic>
        <p:nvPicPr>
          <p:cNvPr id="9" name="MS logo gray - EMF" descr="Microsoft logo, gray text version">
            <a:extLst>
              <a:ext uri="{FF2B5EF4-FFF2-40B4-BE49-F238E27FC236}">
                <a16:creationId xmlns:a16="http://schemas.microsoft.com/office/drawing/2014/main" id="{D03FE64B-525F-4B73-8C45-B4BC3BAD6A2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964678-FE6C-4226-A11B-8D452DA7808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250758" y="800100"/>
            <a:ext cx="5024485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3193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155672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 userDrawn="1">
          <p15:clr>
            <a:srgbClr val="5ACBF0"/>
          </p15:clr>
        </p15:guide>
        <p15:guide id="2" orient="horz" pos="904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</p15:sldGuideLst>
    </p:ext>
  </p:extLst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Tit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9F059F-BD0F-4211-86F6-E960C3EC183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344025" y="3898483"/>
            <a:ext cx="2265363" cy="2370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5750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3320125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6498359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5271400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D3453B0B-33DE-4ED0-A610-D76D0E610F6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4572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4572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9F328AE-26F0-42B9-988D-535B1145C9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250758" y="800100"/>
            <a:ext cx="5024485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0832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ulo-Ima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E8AE1A5-460B-3847-9B63-947079C2F95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0486" y="662345"/>
            <a:ext cx="75290" cy="432915"/>
          </a:xfrm>
          <a:prstGeom prst="rect">
            <a:avLst/>
          </a:prstGeom>
        </p:spPr>
      </p:pic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E6B7B808-A6BC-FA4D-A43A-2580F47FED3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851943" y="1561301"/>
            <a:ext cx="6488113" cy="45466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MX"/>
          </a:p>
        </p:txBody>
      </p:sp>
      <p:sp>
        <p:nvSpPr>
          <p:cNvPr id="12" name="Text Placeholder 23">
            <a:extLst>
              <a:ext uri="{FF2B5EF4-FFF2-40B4-BE49-F238E27FC236}">
                <a16:creationId xmlns:a16="http://schemas.microsoft.com/office/drawing/2014/main" id="{55A075C6-9A97-CE47-A0B9-1344B51DE7B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0129" y="662345"/>
            <a:ext cx="6997700" cy="787400"/>
          </a:xfrm>
          <a:prstGeom prst="rect">
            <a:avLst/>
          </a:prstGeom>
        </p:spPr>
        <p:txBody>
          <a:bodyPr anchor="ctr"/>
          <a:lstStyle>
            <a:lvl1pPr>
              <a:buNone/>
              <a:defRPr lang="en-US" sz="3600" b="1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egoe UI Semibold" panose="020B0502040204020203" pitchFamily="34" charset="0"/>
                <a:ea typeface="+mj-ea"/>
                <a:cs typeface="Segoe UI Semibold" panose="020B0502040204020203" pitchFamily="34" charset="0"/>
              </a:defRPr>
            </a:lvl1pPr>
            <a:lvl2pPr>
              <a:defRPr lang="en-US" sz="3600" b="1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egoe UI Semibold" panose="020B0502040204020203" pitchFamily="34" charset="0"/>
                <a:ea typeface="+mj-ea"/>
                <a:cs typeface="Segoe UI Semibold" panose="020B0502040204020203" pitchFamily="34" charset="0"/>
              </a:defRPr>
            </a:lvl2pPr>
            <a:lvl3pPr>
              <a:defRPr lang="en-US" sz="3600" b="1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egoe UI Semibold" panose="020B0502040204020203" pitchFamily="34" charset="0"/>
                <a:ea typeface="+mj-ea"/>
                <a:cs typeface="Segoe UI Semibold" panose="020B0502040204020203" pitchFamily="34" charset="0"/>
              </a:defRPr>
            </a:lvl3pPr>
            <a:lvl4pPr>
              <a:defRPr lang="en-US" sz="3600" b="1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egoe UI Semibold" panose="020B0502040204020203" pitchFamily="34" charset="0"/>
                <a:ea typeface="+mj-ea"/>
                <a:cs typeface="Segoe UI Semibold" panose="020B0502040204020203" pitchFamily="34" charset="0"/>
              </a:defRPr>
            </a:lvl4pPr>
            <a:lvl5pPr>
              <a:defRPr lang="en-MX" sz="36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Semibold" panose="020B0502040204020203" pitchFamily="34" charset="0"/>
                <a:ea typeface="+mj-ea"/>
                <a:cs typeface="Segoe UI Semibold" panose="020B0502040204020203" pitchFamily="34" charset="0"/>
              </a:defRPr>
            </a:lvl5pPr>
          </a:lstStyle>
          <a:p>
            <a:pPr lvl="0"/>
            <a:r>
              <a:rPr lang="en-MX"/>
              <a:t>Título</a:t>
            </a:r>
          </a:p>
        </p:txBody>
      </p:sp>
    </p:spTree>
    <p:extLst>
      <p:ext uri="{BB962C8B-B14F-4D97-AF65-F5344CB8AC3E}">
        <p14:creationId xmlns:p14="http://schemas.microsoft.com/office/powerpoint/2010/main" val="14591296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slid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3C370E04-F3D7-44F1-9863-6604D12FE0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5995" y="1845277"/>
            <a:ext cx="7454644" cy="1473396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>
              <a:lnSpc>
                <a:spcPct val="100000"/>
              </a:lnSpc>
              <a:spcAft>
                <a:spcPts val="1274"/>
              </a:spcAft>
              <a:defRPr sz="2549" spc="-49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Azure Technical Trainer Role Based Training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1F9C5D-BBFD-AE42-A1D5-DA2C27C2E90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170" y="439310"/>
            <a:ext cx="1335673" cy="190278"/>
          </a:xfrm>
          <a:prstGeom prst="rect">
            <a:avLst/>
          </a:prstGeom>
        </p:spPr>
      </p:pic>
      <p:sp>
        <p:nvSpPr>
          <p:cNvPr id="6" name="Text Box 3">
            <a:extLst>
              <a:ext uri="{FF2B5EF4-FFF2-40B4-BE49-F238E27FC236}">
                <a16:creationId xmlns:a16="http://schemas.microsoft.com/office/drawing/2014/main" id="{4071864E-755E-AD40-A80D-10E454980F16}"/>
              </a:ext>
            </a:extLst>
          </p:cNvPr>
          <p:cNvSpPr txBox="1">
            <a:spLocks noChangeArrowheads="1"/>
          </p:cNvSpPr>
          <p:nvPr/>
        </p:nvSpPr>
        <p:spPr bwMode="blackWhite">
          <a:xfrm>
            <a:off x="454170" y="6451197"/>
            <a:ext cx="4482124" cy="105619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solidFill>
                  <a:schemeClr val="bg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15557155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losing slide 2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3C370E04-F3D7-44F1-9863-6604D12FE0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5995" y="1845277"/>
            <a:ext cx="7454644" cy="1473396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>
              <a:lnSpc>
                <a:spcPct val="100000"/>
              </a:lnSpc>
              <a:spcAft>
                <a:spcPts val="1274"/>
              </a:spcAft>
              <a:defRPr sz="2549" spc="-49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Azure Technical Trainer Role Based Training</a:t>
            </a:r>
          </a:p>
        </p:txBody>
      </p:sp>
      <p:sp>
        <p:nvSpPr>
          <p:cNvPr id="5" name="Text Box 3">
            <a:extLst>
              <a:ext uri="{FF2B5EF4-FFF2-40B4-BE49-F238E27FC236}">
                <a16:creationId xmlns:a16="http://schemas.microsoft.com/office/drawing/2014/main" id="{0AFD6FAE-B215-4CF5-A1C7-AE7803BB4E41}"/>
              </a:ext>
            </a:extLst>
          </p:cNvPr>
          <p:cNvSpPr txBox="1">
            <a:spLocks noChangeArrowheads="1"/>
          </p:cNvSpPr>
          <p:nvPr/>
        </p:nvSpPr>
        <p:spPr bwMode="blackWhite">
          <a:xfrm>
            <a:off x="454170" y="6451197"/>
            <a:ext cx="4482124" cy="105619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solidFill>
                  <a:schemeClr val="bg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1F9C5D-BBFD-AE42-A1D5-DA2C27C2E90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170" y="439310"/>
            <a:ext cx="1335673" cy="190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4522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4A36DC34-EED6-8F49-8473-3802F6C2A3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8681" y="2532448"/>
            <a:ext cx="9630389" cy="1793104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705" strike="noStrike" spc="-49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Azure presentation title </a:t>
            </a:r>
            <a:br>
              <a:rPr lang="en-US" dirty="0"/>
            </a:br>
            <a:r>
              <a:rPr lang="en-US" dirty="0"/>
              <a:t>or event name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2E500E80-DD0C-EF4F-BB7D-03960A098E1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2466" y="4350114"/>
            <a:ext cx="9602819" cy="724246"/>
          </a:xfrm>
          <a:prstGeom prst="rect">
            <a:avLst/>
          </a:prstGeom>
        </p:spPr>
        <p:txBody>
          <a:bodyPr/>
          <a:lstStyle>
            <a:lvl1pPr>
              <a:defRPr sz="1765">
                <a:solidFill>
                  <a:srgbClr val="000000"/>
                </a:solidFill>
              </a:defRPr>
            </a:lvl1pPr>
            <a:lvl2pPr>
              <a:defRPr sz="1765">
                <a:solidFill>
                  <a:srgbClr val="000000"/>
                </a:solidFill>
              </a:defRPr>
            </a:lvl2pPr>
            <a:lvl3pPr>
              <a:defRPr sz="1372"/>
            </a:lvl3pPr>
            <a:lvl4pPr>
              <a:defRPr sz="1372"/>
            </a:lvl4pPr>
            <a:lvl5pPr>
              <a:defRPr sz="1029"/>
            </a:lvl5pPr>
          </a:lstStyle>
          <a:p>
            <a:pPr lvl="0"/>
            <a:r>
              <a:rPr lang="en-US" dirty="0"/>
              <a:t>Author name</a:t>
            </a:r>
            <a:br>
              <a:rPr lang="en-US" dirty="0"/>
            </a:br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23448787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FDD3BB94-DC99-244C-91E3-A9764AF267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8681" y="2532448"/>
            <a:ext cx="9630389" cy="1793104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705" strike="noStrike" spc="-49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Azure presentation title </a:t>
            </a:r>
            <a:br>
              <a:rPr lang="en-US" dirty="0"/>
            </a:br>
            <a:r>
              <a:rPr lang="en-US" dirty="0"/>
              <a:t>or event name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63FCEA3C-C822-5A4A-9561-695239EA77C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2466" y="4350114"/>
            <a:ext cx="9602819" cy="724246"/>
          </a:xfrm>
          <a:prstGeom prst="rect">
            <a:avLst/>
          </a:prstGeom>
        </p:spPr>
        <p:txBody>
          <a:bodyPr/>
          <a:lstStyle>
            <a:lvl1pPr>
              <a:defRPr sz="1765">
                <a:solidFill>
                  <a:schemeClr val="bg2"/>
                </a:solidFill>
              </a:defRPr>
            </a:lvl1pPr>
            <a:lvl2pPr>
              <a:defRPr sz="1765">
                <a:solidFill>
                  <a:srgbClr val="000000"/>
                </a:solidFill>
              </a:defRPr>
            </a:lvl2pPr>
            <a:lvl3pPr>
              <a:defRPr sz="1372"/>
            </a:lvl3pPr>
            <a:lvl4pPr>
              <a:defRPr sz="1372"/>
            </a:lvl4pPr>
            <a:lvl5pPr>
              <a:defRPr sz="1029"/>
            </a:lvl5pPr>
          </a:lstStyle>
          <a:p>
            <a:pPr lvl="0"/>
            <a:r>
              <a:rPr lang="en-US" dirty="0"/>
              <a:t>Author name</a:t>
            </a:r>
            <a:br>
              <a:rPr lang="en-US" dirty="0"/>
            </a:br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19196659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3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302B9254-503D-8F44-9D4B-18675DFDE8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8681" y="2532448"/>
            <a:ext cx="9630389" cy="1793104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705" strike="noStrike" spc="-49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Azure presentation title </a:t>
            </a:r>
            <a:br>
              <a:rPr lang="en-US" dirty="0"/>
            </a:br>
            <a:r>
              <a:rPr lang="en-US" dirty="0"/>
              <a:t>or event name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2D6C119F-8C39-DF40-90FE-09B7E3ECDBE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2466" y="4350114"/>
            <a:ext cx="9602819" cy="724246"/>
          </a:xfrm>
          <a:prstGeom prst="rect">
            <a:avLst/>
          </a:prstGeom>
        </p:spPr>
        <p:txBody>
          <a:bodyPr/>
          <a:lstStyle>
            <a:lvl1pPr>
              <a:defRPr sz="1765">
                <a:solidFill>
                  <a:schemeClr val="bg2"/>
                </a:solidFill>
              </a:defRPr>
            </a:lvl1pPr>
            <a:lvl2pPr>
              <a:defRPr sz="1765">
                <a:solidFill>
                  <a:srgbClr val="000000"/>
                </a:solidFill>
              </a:defRPr>
            </a:lvl2pPr>
            <a:lvl3pPr>
              <a:defRPr sz="1372"/>
            </a:lvl3pPr>
            <a:lvl4pPr>
              <a:defRPr sz="1372"/>
            </a:lvl4pPr>
            <a:lvl5pPr>
              <a:defRPr sz="1029"/>
            </a:lvl5pPr>
          </a:lstStyle>
          <a:p>
            <a:pPr lvl="0"/>
            <a:r>
              <a:rPr lang="en-US" dirty="0"/>
              <a:t>Author name</a:t>
            </a:r>
            <a:br>
              <a:rPr lang="en-US" dirty="0"/>
            </a:br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1287321789"/>
      </p:ext>
    </p:extLst>
  </p:cSld>
  <p:clrMapOvr>
    <a:masterClrMapping/>
  </p:clrMapOvr>
  <p:transition>
    <p:fade/>
  </p:transition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2270E26-89BA-4369-9EF4-1B9EBAA3D00B}"/>
              </a:ext>
            </a:extLst>
          </p:cNvPr>
          <p:cNvSpPr/>
          <p:nvPr userDrawn="1"/>
        </p:nvSpPr>
        <p:spPr bwMode="auto">
          <a:xfrm>
            <a:off x="5334000" y="0"/>
            <a:ext cx="6858000" cy="6858000"/>
          </a:xfrm>
          <a:prstGeom prst="rect">
            <a:avLst/>
          </a:prstGeom>
          <a:solidFill>
            <a:srgbClr val="D2D2D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9" name="MS logo gray - EMF" descr="Microsoft logo, gray text version">
            <a:extLst>
              <a:ext uri="{FF2B5EF4-FFF2-40B4-BE49-F238E27FC236}">
                <a16:creationId xmlns:a16="http://schemas.microsoft.com/office/drawing/2014/main" id="{D03FE64B-525F-4B73-8C45-B4BC3BAD6A2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964678-FE6C-4226-A11B-8D452DA7808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250758" y="800100"/>
            <a:ext cx="5024485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4309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 userDrawn="1">
          <p15:clr>
            <a:srgbClr val="5ACBF0"/>
          </p15:clr>
        </p15:guide>
        <p15:guide id="3" pos="3355" userDrawn="1">
          <p15:clr>
            <a:srgbClr val="FBAE40"/>
          </p15:clr>
        </p15:guide>
        <p15:guide id="5" orient="horz" pos="2160" userDrawn="1">
          <p15:clr>
            <a:srgbClr val="FBAE40"/>
          </p15:clr>
        </p15:guide>
        <p15:guide id="6" orient="horz" pos="2229" userDrawn="1">
          <p15:clr>
            <a:srgbClr val="5ACBF0"/>
          </p15:clr>
        </p15:guide>
        <p15:guide id="7" pos="2996" userDrawn="1">
          <p15:clr>
            <a:srgbClr val="5ACBF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419340-DB0C-B34E-84FE-2AA1A19A58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7617" y="0"/>
            <a:ext cx="5973790" cy="68580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1D09A9D1-6212-8B49-96D7-B3E9D17D4B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8681" y="2532448"/>
            <a:ext cx="5428936" cy="1793104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705" strike="noStrike" spc="-49"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Azure presentation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0881A9F1-B3A4-0742-8DAD-18EC8A78C52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2466" y="4350114"/>
            <a:ext cx="5413394" cy="724246"/>
          </a:xfrm>
          <a:prstGeom prst="rect">
            <a:avLst/>
          </a:prstGeom>
        </p:spPr>
        <p:txBody>
          <a:bodyPr/>
          <a:lstStyle>
            <a:lvl1pPr>
              <a:defRPr sz="1765">
                <a:solidFill>
                  <a:srgbClr val="000000"/>
                </a:solidFill>
              </a:defRPr>
            </a:lvl1pPr>
            <a:lvl2pPr>
              <a:defRPr sz="1765">
                <a:solidFill>
                  <a:srgbClr val="000000"/>
                </a:solidFill>
              </a:defRPr>
            </a:lvl2pPr>
            <a:lvl3pPr>
              <a:defRPr sz="1372"/>
            </a:lvl3pPr>
            <a:lvl4pPr>
              <a:defRPr sz="1372"/>
            </a:lvl4pPr>
            <a:lvl5pPr>
              <a:defRPr sz="1029"/>
            </a:lvl5pPr>
          </a:lstStyle>
          <a:p>
            <a:pPr lvl="0"/>
            <a:r>
              <a:rPr lang="en-US" dirty="0"/>
              <a:t>Author name</a:t>
            </a:r>
            <a:br>
              <a:rPr lang="en-US" dirty="0"/>
            </a:br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1547402979"/>
      </p:ext>
    </p:extLst>
  </p:cSld>
  <p:clrMapOvr>
    <a:masterClrMapping/>
  </p:clrMapOvr>
  <p:transition>
    <p:fade/>
  </p:transition>
  <p:hf sldNum="0"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F7E4AC65-3150-034F-B089-A8B21D5F2E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8681" y="2532448"/>
            <a:ext cx="5428936" cy="1793104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705" strike="noStrike" spc="-49"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Azure presentation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29B09652-4E45-F04D-8357-20491F718B1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2466" y="4350114"/>
            <a:ext cx="5413394" cy="724246"/>
          </a:xfrm>
          <a:prstGeom prst="rect">
            <a:avLst/>
          </a:prstGeom>
        </p:spPr>
        <p:txBody>
          <a:bodyPr/>
          <a:lstStyle>
            <a:lvl1pPr>
              <a:defRPr sz="1765">
                <a:solidFill>
                  <a:srgbClr val="000000"/>
                </a:solidFill>
              </a:defRPr>
            </a:lvl1pPr>
            <a:lvl2pPr>
              <a:defRPr sz="1765">
                <a:solidFill>
                  <a:srgbClr val="000000"/>
                </a:solidFill>
              </a:defRPr>
            </a:lvl2pPr>
            <a:lvl3pPr>
              <a:defRPr sz="1372"/>
            </a:lvl3pPr>
            <a:lvl4pPr>
              <a:defRPr sz="1372"/>
            </a:lvl4pPr>
            <a:lvl5pPr>
              <a:defRPr sz="1029"/>
            </a:lvl5pPr>
          </a:lstStyle>
          <a:p>
            <a:pPr lvl="0"/>
            <a:r>
              <a:rPr lang="en-US" dirty="0"/>
              <a:t>Author name</a:t>
            </a:r>
            <a:br>
              <a:rPr lang="en-US" dirty="0"/>
            </a:br>
            <a:r>
              <a:rPr lang="en-US" dirty="0"/>
              <a:t>Date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4BDF03-4137-9B4F-811A-B300BDF9B2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467" y="206105"/>
            <a:ext cx="5583404" cy="6409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877573"/>
      </p:ext>
    </p:extLst>
  </p:cSld>
  <p:clrMapOvr>
    <a:masterClrMapping/>
  </p:clrMapOvr>
  <p:transition>
    <p:fade/>
  </p:transition>
  <p:hf sldNum="0"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F7E4AC65-3150-034F-B089-A8B21D5F2E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8681" y="2532448"/>
            <a:ext cx="5428936" cy="1793104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705" strike="noStrike" spc="-49"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Azure presentation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29B09652-4E45-F04D-8357-20491F718B1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2466" y="4350114"/>
            <a:ext cx="5413394" cy="724246"/>
          </a:xfrm>
          <a:prstGeom prst="rect">
            <a:avLst/>
          </a:prstGeom>
        </p:spPr>
        <p:txBody>
          <a:bodyPr/>
          <a:lstStyle>
            <a:lvl1pPr>
              <a:defRPr sz="1765">
                <a:solidFill>
                  <a:srgbClr val="000000"/>
                </a:solidFill>
              </a:defRPr>
            </a:lvl1pPr>
            <a:lvl2pPr>
              <a:defRPr sz="1765">
                <a:solidFill>
                  <a:srgbClr val="000000"/>
                </a:solidFill>
              </a:defRPr>
            </a:lvl2pPr>
            <a:lvl3pPr>
              <a:defRPr sz="1372"/>
            </a:lvl3pPr>
            <a:lvl4pPr>
              <a:defRPr sz="1372"/>
            </a:lvl4pPr>
            <a:lvl5pPr>
              <a:defRPr sz="1029"/>
            </a:lvl5pPr>
          </a:lstStyle>
          <a:p>
            <a:pPr lvl="0"/>
            <a:r>
              <a:rPr lang="en-US" dirty="0"/>
              <a:t>Author name</a:t>
            </a:r>
            <a:br>
              <a:rPr lang="en-US" dirty="0"/>
            </a:br>
            <a:r>
              <a:rPr lang="en-US" dirty="0"/>
              <a:t>Date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DB9C92-5B22-1645-98AA-DEA153351D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5182" y="321589"/>
            <a:ext cx="5413537" cy="6214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658082"/>
      </p:ext>
    </p:extLst>
  </p:cSld>
  <p:clrMapOvr>
    <a:masterClrMapping/>
  </p:clrMapOvr>
  <p:transition>
    <p:fade/>
  </p:transition>
  <p:hf sldNum="0"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F7E4AC65-3150-034F-B089-A8B21D5F2E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8681" y="2532448"/>
            <a:ext cx="5428936" cy="1793104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705" strike="noStrike" spc="-49"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Azure presentation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29B09652-4E45-F04D-8357-20491F718B1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2466" y="4350114"/>
            <a:ext cx="5413394" cy="724246"/>
          </a:xfrm>
          <a:prstGeom prst="rect">
            <a:avLst/>
          </a:prstGeom>
        </p:spPr>
        <p:txBody>
          <a:bodyPr/>
          <a:lstStyle>
            <a:lvl1pPr>
              <a:defRPr sz="1765">
                <a:solidFill>
                  <a:srgbClr val="000000"/>
                </a:solidFill>
              </a:defRPr>
            </a:lvl1pPr>
            <a:lvl2pPr>
              <a:defRPr sz="1765">
                <a:solidFill>
                  <a:srgbClr val="000000"/>
                </a:solidFill>
              </a:defRPr>
            </a:lvl2pPr>
            <a:lvl3pPr>
              <a:defRPr sz="1372"/>
            </a:lvl3pPr>
            <a:lvl4pPr>
              <a:defRPr sz="1372"/>
            </a:lvl4pPr>
            <a:lvl5pPr>
              <a:defRPr sz="1029"/>
            </a:lvl5pPr>
          </a:lstStyle>
          <a:p>
            <a:pPr lvl="0"/>
            <a:r>
              <a:rPr lang="en-US" dirty="0"/>
              <a:t>Author name</a:t>
            </a:r>
            <a:br>
              <a:rPr lang="en-US" dirty="0"/>
            </a:br>
            <a:r>
              <a:rPr lang="en-US" dirty="0"/>
              <a:t>Date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76228DA-C78B-F44C-94F8-7128E0B2D7A7}"/>
              </a:ext>
            </a:extLst>
          </p:cNvPr>
          <p:cNvSpPr/>
          <p:nvPr/>
        </p:nvSpPr>
        <p:spPr bwMode="auto">
          <a:xfrm>
            <a:off x="6111901" y="0"/>
            <a:ext cx="6080099" cy="6858000"/>
          </a:xfrm>
          <a:prstGeom prst="rect">
            <a:avLst/>
          </a:prstGeom>
          <a:solidFill>
            <a:srgbClr val="0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42E84EF-6F95-A646-8F37-FD94FE90797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11901" y="0"/>
            <a:ext cx="60800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30446"/>
      </p:ext>
    </p:extLst>
  </p:cSld>
  <p:clrMapOvr>
    <a:masterClrMapping/>
  </p:clrMapOvr>
  <p:transition>
    <p:fade/>
  </p:transition>
  <p:hf sldNum="0"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F7E4AC65-3150-034F-B089-A8B21D5F2E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8681" y="2532448"/>
            <a:ext cx="5428936" cy="1793104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705" strike="noStrike" spc="-49"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Azure presentation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29B09652-4E45-F04D-8357-20491F718B1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2466" y="4350114"/>
            <a:ext cx="5413394" cy="724246"/>
          </a:xfrm>
          <a:prstGeom prst="rect">
            <a:avLst/>
          </a:prstGeom>
        </p:spPr>
        <p:txBody>
          <a:bodyPr/>
          <a:lstStyle>
            <a:lvl1pPr>
              <a:defRPr sz="1765">
                <a:solidFill>
                  <a:srgbClr val="000000"/>
                </a:solidFill>
              </a:defRPr>
            </a:lvl1pPr>
            <a:lvl2pPr>
              <a:defRPr sz="1765">
                <a:solidFill>
                  <a:srgbClr val="000000"/>
                </a:solidFill>
              </a:defRPr>
            </a:lvl2pPr>
            <a:lvl3pPr>
              <a:defRPr sz="1372"/>
            </a:lvl3pPr>
            <a:lvl4pPr>
              <a:defRPr sz="1372"/>
            </a:lvl4pPr>
            <a:lvl5pPr>
              <a:defRPr sz="1029"/>
            </a:lvl5pPr>
          </a:lstStyle>
          <a:p>
            <a:pPr lvl="0"/>
            <a:r>
              <a:rPr lang="en-US" dirty="0"/>
              <a:t>Author name</a:t>
            </a:r>
            <a:br>
              <a:rPr lang="en-US" dirty="0"/>
            </a:br>
            <a:r>
              <a:rPr lang="en-US" dirty="0"/>
              <a:t>Date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1443AB1-0CDE-B44D-8883-27DEB7B914EA}"/>
              </a:ext>
            </a:extLst>
          </p:cNvPr>
          <p:cNvSpPr/>
          <p:nvPr/>
        </p:nvSpPr>
        <p:spPr bwMode="auto">
          <a:xfrm>
            <a:off x="6111901" y="0"/>
            <a:ext cx="6080099" cy="6858000"/>
          </a:xfrm>
          <a:prstGeom prst="rect">
            <a:avLst/>
          </a:prstGeom>
          <a:solidFill>
            <a:srgbClr val="0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4E0159D-061E-A640-B0A5-C7A703E35A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5055" y="0"/>
            <a:ext cx="59737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931067"/>
      </p:ext>
    </p:extLst>
  </p:cSld>
  <p:clrMapOvr>
    <a:masterClrMapping/>
  </p:clrMapOvr>
  <p:transition>
    <p:fade/>
  </p:transition>
  <p:hf sldNum="0"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1168943"/>
            <a:ext cx="3618381" cy="899665"/>
          </a:xfrm>
          <a:prstGeom prst="rect">
            <a:avLst/>
          </a:prstGeom>
        </p:spPr>
        <p:txBody>
          <a:bodyPr lIns="0" tIns="0" rIns="0" bIns="0"/>
          <a:lstStyle>
            <a:lvl1pPr>
              <a:defRPr sz="1765" spc="0"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Contents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229843" y="1168943"/>
            <a:ext cx="547437" cy="3786998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 defTabSz="507330">
              <a:spcAft>
                <a:spcPts val="490"/>
              </a:spcAft>
              <a:buNone/>
              <a:defRPr sz="1765" spc="0" baseline="0">
                <a:solidFill>
                  <a:schemeClr val="tx2"/>
                </a:solidFill>
              </a:defRPr>
            </a:lvl1pPr>
            <a:lvl2pPr marL="224097" indent="0">
              <a:buNone/>
              <a:defRPr sz="1765"/>
            </a:lvl2pPr>
            <a:lvl3pPr marL="448193" indent="0">
              <a:buNone/>
              <a:defRPr sz="1765"/>
            </a:lvl3pPr>
            <a:lvl4pPr marL="672290" indent="0">
              <a:buNone/>
              <a:defRPr sz="1765"/>
            </a:lvl4pPr>
            <a:lvl5pPr marL="896386" indent="0">
              <a:buNone/>
              <a:defRPr sz="1765"/>
            </a:lvl5pPr>
          </a:lstStyle>
          <a:p>
            <a:pPr lvl="0"/>
            <a:r>
              <a:rPr lang="en-US" dirty="0"/>
              <a:t>##</a:t>
            </a:r>
            <a:br>
              <a:rPr lang="en-US" dirty="0"/>
            </a:br>
            <a:r>
              <a:rPr lang="en-US" dirty="0"/>
              <a:t>##</a:t>
            </a:r>
            <a:br>
              <a:rPr lang="en-US" dirty="0"/>
            </a:br>
            <a:r>
              <a:rPr lang="en-US" dirty="0"/>
              <a:t>##</a:t>
            </a:r>
            <a:br>
              <a:rPr lang="en-US" dirty="0"/>
            </a:br>
            <a:r>
              <a:rPr lang="en-US" dirty="0"/>
              <a:t>##</a:t>
            </a:r>
            <a:br>
              <a:rPr lang="en-US" dirty="0"/>
            </a:br>
            <a:r>
              <a:rPr lang="en-US" dirty="0"/>
              <a:t>##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FF941B29-79EC-DD49-A767-757BAE16FCD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777280" y="1168942"/>
            <a:ext cx="3290380" cy="3786998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 defTabSz="507330">
              <a:spcAft>
                <a:spcPts val="490"/>
              </a:spcAft>
              <a:buNone/>
              <a:defRPr sz="1765" spc="0" baseline="0">
                <a:solidFill>
                  <a:srgbClr val="000000"/>
                </a:solidFill>
              </a:defRPr>
            </a:lvl1pPr>
            <a:lvl2pPr marL="224097" indent="0">
              <a:buNone/>
              <a:defRPr sz="1765"/>
            </a:lvl2pPr>
            <a:lvl3pPr marL="448193" indent="0">
              <a:buNone/>
              <a:defRPr sz="1765"/>
            </a:lvl3pPr>
            <a:lvl4pPr marL="672290" indent="0">
              <a:buNone/>
              <a:defRPr sz="1765"/>
            </a:lvl4pPr>
            <a:lvl5pPr marL="896386" indent="0">
              <a:buNone/>
              <a:defRPr sz="1765"/>
            </a:lvl5pPr>
          </a:lstStyle>
          <a:p>
            <a:pPr lvl="0"/>
            <a:r>
              <a:rPr lang="en-US" dirty="0"/>
              <a:t>Section Title</a:t>
            </a:r>
            <a:br>
              <a:rPr lang="en-US" dirty="0"/>
            </a:br>
            <a:r>
              <a:rPr lang="en-US" dirty="0"/>
              <a:t>Section Title</a:t>
            </a:r>
            <a:br>
              <a:rPr lang="en-US" dirty="0"/>
            </a:br>
            <a:r>
              <a:rPr lang="en-US" dirty="0"/>
              <a:t>Section Title</a:t>
            </a:r>
            <a:br>
              <a:rPr lang="en-US" dirty="0"/>
            </a:br>
            <a:r>
              <a:rPr lang="en-US" dirty="0"/>
              <a:t>Section Title</a:t>
            </a:r>
            <a:br>
              <a:rPr lang="en-US" dirty="0"/>
            </a:br>
            <a:r>
              <a:rPr lang="en-US" dirty="0"/>
              <a:t>Section Title</a:t>
            </a:r>
          </a:p>
        </p:txBody>
      </p:sp>
      <p:sp>
        <p:nvSpPr>
          <p:cNvPr id="16" name="Text Box 3">
            <a:extLst>
              <a:ext uri="{FF2B5EF4-FFF2-40B4-BE49-F238E27FC236}">
                <a16:creationId xmlns:a16="http://schemas.microsoft.com/office/drawing/2014/main" id="{A2F7DAD6-99FA-B74A-87E5-BFA3CB237070}"/>
              </a:ext>
            </a:extLst>
          </p:cNvPr>
          <p:cNvSpPr txBox="1">
            <a:spLocks noChangeArrowheads="1"/>
          </p:cNvSpPr>
          <p:nvPr/>
        </p:nvSpPr>
        <p:spPr bwMode="blackWhite">
          <a:xfrm>
            <a:off x="454169" y="6455175"/>
            <a:ext cx="11306469" cy="21108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2650870578"/>
      </p:ext>
    </p:extLst>
  </p:cSld>
  <p:clrMapOvr>
    <a:masterClrMapping/>
  </p:clrMapOvr>
  <p:transition>
    <p:fade/>
  </p:transition>
  <p:hf sldNum="0"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55995" y="1922801"/>
            <a:ext cx="11306469" cy="2877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353"/>
              </a:lnSpc>
              <a:buNone/>
              <a:defRPr sz="1961" b="0" i="0" spc="0">
                <a:solidFill>
                  <a:srgbClr val="000000"/>
                </a:solidFill>
                <a:latin typeface="+mj-lt"/>
              </a:defRPr>
            </a:lvl1pPr>
            <a:lvl2pPr marL="0" indent="0">
              <a:lnSpc>
                <a:spcPts val="2353"/>
              </a:lnSpc>
              <a:buNone/>
              <a:defRPr spc="0">
                <a:solidFill>
                  <a:srgbClr val="000000"/>
                </a:solidFill>
                <a:latin typeface="+mn-lt"/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1"/>
            <a:r>
              <a:rPr lang="en-US" dirty="0"/>
              <a:t>Large: subhead Segoe UI Regular 20/24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55995" y="3015704"/>
            <a:ext cx="11306469" cy="21620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buNone/>
              <a:defRPr sz="1372" b="0" spc="0">
                <a:solidFill>
                  <a:schemeClr val="tx2"/>
                </a:solidFill>
                <a:latin typeface="+mj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 spc="0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Medium: paragraph heading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76E35749-090F-0542-9B4B-BF37EFC334B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5995" y="4503832"/>
            <a:ext cx="11306469" cy="15088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176"/>
              </a:lnSpc>
              <a:spcBef>
                <a:spcPts val="0"/>
              </a:spcBef>
              <a:buNone/>
              <a:defRPr sz="980" spc="0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980" spc="0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0" indent="0">
              <a:lnSpc>
                <a:spcPct val="100000"/>
              </a:lnSpc>
              <a:buNone/>
              <a:defRPr>
                <a:solidFill>
                  <a:srgbClr val="000000"/>
                </a:solidFill>
              </a:defRPr>
            </a:lvl5pPr>
          </a:lstStyle>
          <a:p>
            <a:pPr lvl="1"/>
            <a:r>
              <a:rPr lang="en-US" dirty="0"/>
              <a:t>Small: caption body copy Segoe Regular 10/12</a:t>
            </a:r>
          </a:p>
        </p:txBody>
      </p:sp>
      <p:sp>
        <p:nvSpPr>
          <p:cNvPr id="18" name="Text Box 3">
            <a:extLst>
              <a:ext uri="{FF2B5EF4-FFF2-40B4-BE49-F238E27FC236}">
                <a16:creationId xmlns:a16="http://schemas.microsoft.com/office/drawing/2014/main" id="{19F02595-114B-2D46-ABDC-5E65D166807C}"/>
              </a:ext>
            </a:extLst>
          </p:cNvPr>
          <p:cNvSpPr txBox="1">
            <a:spLocks noChangeArrowheads="1"/>
          </p:cNvSpPr>
          <p:nvPr/>
        </p:nvSpPr>
        <p:spPr bwMode="blackWhite">
          <a:xfrm>
            <a:off x="454169" y="6455175"/>
            <a:ext cx="11306469" cy="21108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68F32AD9-0E33-284C-8468-E63BF69AF2E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54169" y="4299924"/>
            <a:ext cx="11306469" cy="243143"/>
          </a:xfrm>
          <a:prstGeom prst="rect">
            <a:avLst/>
          </a:prstGeom>
        </p:spPr>
        <p:txBody>
          <a:bodyPr tIns="0"/>
          <a:lstStyle>
            <a:lvl1pPr>
              <a:defRPr lang="en-US" sz="980" b="1" kern="1200" spc="0" dirty="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Small: caption title Segoe UI Bold 10/12. 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BA46FDB1-D336-7C45-BF92-D58B6C5503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54169" y="3258992"/>
            <a:ext cx="11306469" cy="21614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buFont typeface="Arial" panose="020B0604020202020204" pitchFamily="34" charset="0"/>
              <a:buNone/>
              <a:defRPr sz="1372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Medium: body copy Segoe UI Regular 14/18</a:t>
            </a:r>
          </a:p>
        </p:txBody>
      </p:sp>
    </p:spTree>
    <p:extLst>
      <p:ext uri="{BB962C8B-B14F-4D97-AF65-F5344CB8AC3E}">
        <p14:creationId xmlns:p14="http://schemas.microsoft.com/office/powerpoint/2010/main" val="2070545680"/>
      </p:ext>
    </p:extLst>
  </p:cSld>
  <p:clrMapOvr>
    <a:masterClrMapping/>
  </p:clrMapOvr>
  <p:transition>
    <p:fade/>
  </p:transition>
  <p:hf sldNum="0"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28/32</a:t>
            </a:r>
          </a:p>
        </p:txBody>
      </p:sp>
      <p:sp>
        <p:nvSpPr>
          <p:cNvPr id="18" name="Text Box 3">
            <a:extLst>
              <a:ext uri="{FF2B5EF4-FFF2-40B4-BE49-F238E27FC236}">
                <a16:creationId xmlns:a16="http://schemas.microsoft.com/office/drawing/2014/main" id="{19F02595-114B-2D46-ABDC-5E65D166807C}"/>
              </a:ext>
            </a:extLst>
          </p:cNvPr>
          <p:cNvSpPr txBox="1">
            <a:spLocks noChangeArrowheads="1"/>
          </p:cNvSpPr>
          <p:nvPr/>
        </p:nvSpPr>
        <p:spPr bwMode="blackWhite">
          <a:xfrm>
            <a:off x="454169" y="6455175"/>
            <a:ext cx="11306469" cy="21108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FEE1E43F-C091-614B-AA20-F39D0AACAA1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5995" y="1922586"/>
            <a:ext cx="9384447" cy="33655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36145" marR="0" indent="-336145" algn="l" defTabSz="914367" rtl="0" eaLnBrk="1" fontAlgn="auto" latinLnBrk="0" hangingPunct="1">
              <a:lnSpc>
                <a:spcPts val="2353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961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224097" indent="0">
              <a:buNone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Bulleted list Segoe UI Regular 20/24. Dis </a:t>
            </a:r>
            <a:r>
              <a:rPr lang="en-US" dirty="0" err="1"/>
              <a:t>apid</a:t>
            </a:r>
            <a:r>
              <a:rPr lang="en-US" dirty="0"/>
              <a:t> es </a:t>
            </a:r>
            <a:r>
              <a:rPr lang="en-US" dirty="0" err="1"/>
              <a:t>simusanditis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ex et </a:t>
            </a:r>
            <a:r>
              <a:rPr lang="en-US" dirty="0" err="1"/>
              <a:t>illore</a:t>
            </a:r>
            <a:r>
              <a:rPr lang="en-US" dirty="0"/>
              <a:t>, </a:t>
            </a:r>
            <a:r>
              <a:rPr lang="en-US" dirty="0" err="1"/>
              <a:t>nectationet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dic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vit </a:t>
            </a:r>
            <a:r>
              <a:rPr lang="en-US" dirty="0" err="1"/>
              <a:t>velestium</a:t>
            </a:r>
            <a:r>
              <a:rPr lang="en-US" dirty="0"/>
              <a:t> </a:t>
            </a:r>
            <a:r>
              <a:rPr lang="en-US" dirty="0" err="1"/>
              <a:t>reperro</a:t>
            </a:r>
            <a:r>
              <a:rPr lang="en-US" dirty="0"/>
              <a:t> </a:t>
            </a:r>
            <a:r>
              <a:rPr lang="en-US" dirty="0" err="1"/>
              <a:t>rroviduntion</a:t>
            </a:r>
            <a:r>
              <a:rPr lang="en-US" dirty="0"/>
              <a:t> </a:t>
            </a:r>
            <a:r>
              <a:rPr lang="en-US" dirty="0" err="1"/>
              <a:t>conem</a:t>
            </a:r>
            <a:r>
              <a:rPr lang="en-US" dirty="0"/>
              <a:t> </a:t>
            </a:r>
            <a:r>
              <a:rPr lang="en-US" dirty="0" err="1"/>
              <a:t>rehend</a:t>
            </a:r>
            <a:br>
              <a:rPr lang="en-US" dirty="0"/>
            </a:br>
            <a:endParaRPr lang="en-US" dirty="0"/>
          </a:p>
          <a:p>
            <a:pPr marL="336145" marR="0" lvl="0" indent="-336145" algn="l" defTabSz="914367" rtl="0" eaLnBrk="1" fontAlgn="auto" latinLnBrk="0" hangingPunct="1">
              <a:lnSpc>
                <a:spcPts val="2353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Bulleted list Segoe UI Regular 20/24. Dis </a:t>
            </a:r>
            <a:r>
              <a:rPr lang="en-US" dirty="0" err="1"/>
              <a:t>apid</a:t>
            </a:r>
            <a:r>
              <a:rPr lang="en-US" dirty="0"/>
              <a:t> es </a:t>
            </a:r>
            <a:r>
              <a:rPr lang="en-US" dirty="0" err="1"/>
              <a:t>simusanditis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ex et </a:t>
            </a:r>
            <a:r>
              <a:rPr lang="en-US" dirty="0" err="1"/>
              <a:t>illore</a:t>
            </a:r>
            <a:r>
              <a:rPr lang="en-US" dirty="0"/>
              <a:t>, </a:t>
            </a:r>
            <a:r>
              <a:rPr lang="en-US" dirty="0" err="1"/>
              <a:t>nectationet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dic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vit </a:t>
            </a:r>
            <a:r>
              <a:rPr lang="en-US" dirty="0" err="1"/>
              <a:t>velestium</a:t>
            </a:r>
            <a:r>
              <a:rPr lang="en-US" dirty="0"/>
              <a:t> </a:t>
            </a:r>
            <a:r>
              <a:rPr lang="en-US" dirty="0" err="1"/>
              <a:t>reperro</a:t>
            </a:r>
            <a:r>
              <a:rPr lang="en-US" dirty="0"/>
              <a:t> </a:t>
            </a:r>
            <a:r>
              <a:rPr lang="en-US" dirty="0" err="1"/>
              <a:t>rroviduntion</a:t>
            </a:r>
            <a:r>
              <a:rPr lang="en-US" dirty="0"/>
              <a:t> </a:t>
            </a:r>
            <a:r>
              <a:rPr lang="en-US" dirty="0" err="1"/>
              <a:t>conem</a:t>
            </a:r>
            <a:r>
              <a:rPr lang="en-US" dirty="0"/>
              <a:t> </a:t>
            </a:r>
            <a:r>
              <a:rPr lang="en-US" dirty="0" err="1"/>
              <a:t>rehend</a:t>
            </a:r>
            <a:br>
              <a:rPr lang="en-US" dirty="0"/>
            </a:br>
            <a:endParaRPr lang="en-US" dirty="0"/>
          </a:p>
          <a:p>
            <a:pPr marL="336145" marR="0" lvl="0" indent="-336145" algn="l" defTabSz="914367" rtl="0" eaLnBrk="1" fontAlgn="auto" latinLnBrk="0" hangingPunct="1">
              <a:lnSpc>
                <a:spcPts val="2353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Bulleted list Segoe UI Regular 20/24. Dis </a:t>
            </a:r>
            <a:r>
              <a:rPr lang="en-US" dirty="0" err="1"/>
              <a:t>apid</a:t>
            </a:r>
            <a:r>
              <a:rPr lang="en-US" dirty="0"/>
              <a:t> es </a:t>
            </a:r>
            <a:r>
              <a:rPr lang="en-US" dirty="0" err="1"/>
              <a:t>simusanditis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ex et </a:t>
            </a:r>
            <a:r>
              <a:rPr lang="en-US" dirty="0" err="1"/>
              <a:t>illore</a:t>
            </a:r>
            <a:r>
              <a:rPr lang="en-US" dirty="0"/>
              <a:t>, </a:t>
            </a:r>
            <a:r>
              <a:rPr lang="en-US" dirty="0" err="1"/>
              <a:t>nectationet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dic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vit </a:t>
            </a:r>
            <a:r>
              <a:rPr lang="en-US" dirty="0" err="1"/>
              <a:t>velestium</a:t>
            </a:r>
            <a:r>
              <a:rPr lang="en-US" dirty="0"/>
              <a:t> </a:t>
            </a:r>
            <a:r>
              <a:rPr lang="en-US" dirty="0" err="1"/>
              <a:t>reperro</a:t>
            </a:r>
            <a:r>
              <a:rPr lang="en-US" dirty="0"/>
              <a:t> </a:t>
            </a:r>
            <a:r>
              <a:rPr lang="en-US" dirty="0" err="1"/>
              <a:t>rroviduntion</a:t>
            </a:r>
            <a:r>
              <a:rPr lang="en-US" dirty="0"/>
              <a:t> </a:t>
            </a:r>
            <a:r>
              <a:rPr lang="en-US" dirty="0" err="1"/>
              <a:t>conem</a:t>
            </a:r>
            <a:r>
              <a:rPr lang="en-US" dirty="0"/>
              <a:t> </a:t>
            </a:r>
            <a:r>
              <a:rPr lang="en-US" dirty="0" err="1"/>
              <a:t>rehend</a:t>
            </a:r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3520487"/>
      </p:ext>
    </p:extLst>
  </p:cSld>
  <p:clrMapOvr>
    <a:masterClrMapping/>
  </p:clrMapOvr>
  <p:transition>
    <p:fade/>
  </p:transition>
  <p:hf sldNum="0"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Text option 1: three column bulleted list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55995" y="1922587"/>
            <a:ext cx="9384447" cy="60353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353"/>
              </a:lnSpc>
              <a:buNone/>
              <a:defRPr lang="en-US" sz="1961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224097" indent="0">
              <a:buNone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Subhead Segoe UI Regular 20/24. Dis </a:t>
            </a:r>
            <a:r>
              <a:rPr lang="en-US" dirty="0" err="1"/>
              <a:t>apid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simusanditis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ex et </a:t>
            </a:r>
            <a:r>
              <a:rPr lang="en-US" dirty="0" err="1"/>
              <a:t>illore</a:t>
            </a:r>
            <a:r>
              <a:rPr lang="en-US" dirty="0"/>
              <a:t>, </a:t>
            </a:r>
            <a:r>
              <a:rPr lang="en-US" dirty="0" err="1"/>
              <a:t>nectationet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dic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velestium</a:t>
            </a:r>
            <a:r>
              <a:rPr lang="en-US" dirty="0"/>
              <a:t> </a:t>
            </a:r>
            <a:r>
              <a:rPr lang="en-US" dirty="0" err="1"/>
              <a:t>reperro</a:t>
            </a:r>
            <a:r>
              <a:rPr lang="en-US" dirty="0"/>
              <a:t> </a:t>
            </a:r>
            <a:r>
              <a:rPr lang="en-US" dirty="0" err="1"/>
              <a:t>rroviduntion</a:t>
            </a:r>
            <a:r>
              <a:rPr lang="en-US" dirty="0"/>
              <a:t> </a:t>
            </a:r>
            <a:r>
              <a:rPr lang="en-US" dirty="0" err="1"/>
              <a:t>conem</a:t>
            </a:r>
            <a:r>
              <a:rPr lang="en-US" dirty="0"/>
              <a:t> </a:t>
            </a:r>
            <a:r>
              <a:rPr lang="en-US" dirty="0" err="1"/>
              <a:t>rehend</a:t>
            </a:r>
            <a:r>
              <a:rPr lang="en-US" dirty="0"/>
              <a:t>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55995" y="3151388"/>
            <a:ext cx="3618381" cy="21620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spcAft>
                <a:spcPts val="588"/>
              </a:spcAft>
              <a:buNone/>
              <a:defRPr sz="1372" b="0" spc="0" baseline="0">
                <a:solidFill>
                  <a:schemeClr val="tx2"/>
                </a:solidFill>
                <a:latin typeface="+mj-lt"/>
              </a:defRPr>
            </a:lvl1pPr>
            <a:lvl2pPr marL="280121" marR="0" indent="-280121" algn="l" defTabSz="914367" rtl="0" eaLnBrk="1" fontAlgn="auto" latinLnBrk="0" hangingPunct="1">
              <a:lnSpc>
                <a:spcPts val="1765"/>
              </a:lnSpc>
              <a:spcBef>
                <a:spcPts val="0"/>
              </a:spcBef>
              <a:spcAft>
                <a:spcPts val="588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372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03383CEA-4FEB-4C9E-B7D6-3B36BC8EB75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18449" y="3151388"/>
            <a:ext cx="3618381" cy="21620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spcAft>
                <a:spcPts val="588"/>
              </a:spcAft>
              <a:buNone/>
              <a:defRPr sz="1372" b="0" spc="0" baseline="0">
                <a:solidFill>
                  <a:schemeClr val="tx2"/>
                </a:solidFill>
                <a:latin typeface="+mj-lt"/>
              </a:defRPr>
            </a:lvl1pPr>
            <a:lvl2pPr marL="280121" marR="0" indent="-280121" algn="l" defTabSz="914367" rtl="0" eaLnBrk="1" fontAlgn="auto" latinLnBrk="0" hangingPunct="1">
              <a:lnSpc>
                <a:spcPts val="1765"/>
              </a:lnSpc>
              <a:spcBef>
                <a:spcPts val="0"/>
              </a:spcBef>
              <a:spcAft>
                <a:spcPts val="588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372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35007055-7118-477F-B301-DB401591FA2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49960" y="3151388"/>
            <a:ext cx="3618381" cy="21620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spcAft>
                <a:spcPts val="588"/>
              </a:spcAft>
              <a:buNone/>
              <a:defRPr sz="1372" b="0" spc="0" baseline="0">
                <a:solidFill>
                  <a:schemeClr val="tx2"/>
                </a:solidFill>
                <a:latin typeface="+mj-lt"/>
              </a:defRPr>
            </a:lvl1pPr>
            <a:lvl2pPr marL="280121" marR="0" indent="-280121" algn="l" defTabSz="914367" rtl="0" eaLnBrk="1" fontAlgn="auto" latinLnBrk="0" hangingPunct="1">
              <a:lnSpc>
                <a:spcPts val="1765"/>
              </a:lnSpc>
              <a:spcBef>
                <a:spcPts val="0"/>
              </a:spcBef>
              <a:spcAft>
                <a:spcPts val="588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372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</p:txBody>
      </p:sp>
      <p:sp>
        <p:nvSpPr>
          <p:cNvPr id="23" name="Text Box 3">
            <a:extLst>
              <a:ext uri="{FF2B5EF4-FFF2-40B4-BE49-F238E27FC236}">
                <a16:creationId xmlns:a16="http://schemas.microsoft.com/office/drawing/2014/main" id="{DD31BD93-DFDF-4C46-8FDE-B1B55850B6B2}"/>
              </a:ext>
            </a:extLst>
          </p:cNvPr>
          <p:cNvSpPr txBox="1">
            <a:spLocks noChangeArrowheads="1"/>
          </p:cNvSpPr>
          <p:nvPr/>
        </p:nvSpPr>
        <p:spPr bwMode="blackWhite">
          <a:xfrm>
            <a:off x="454169" y="6455175"/>
            <a:ext cx="11306469" cy="21108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2951A14E-1D63-9E44-9361-FD57A8BD812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4169" y="3378439"/>
            <a:ext cx="3618381" cy="2059666"/>
          </a:xfrm>
          <a:prstGeom prst="rect">
            <a:avLst/>
          </a:prstGeom>
        </p:spPr>
        <p:txBody>
          <a:bodyPr lIns="0" tIns="0" rIns="0" bIns="0"/>
          <a:lstStyle>
            <a:lvl1pPr marL="280121" indent="-280121">
              <a:lnSpc>
                <a:spcPts val="1765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372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1C3BF983-4009-1049-9AD7-C94BE3AA193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18449" y="3378439"/>
            <a:ext cx="3618381" cy="2059666"/>
          </a:xfrm>
          <a:prstGeom prst="rect">
            <a:avLst/>
          </a:prstGeom>
        </p:spPr>
        <p:txBody>
          <a:bodyPr lIns="0" tIns="0" rIns="0" bIns="0"/>
          <a:lstStyle>
            <a:lvl1pPr marL="280121" indent="-280121">
              <a:lnSpc>
                <a:spcPts val="1765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372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2361C016-E331-F44F-ACAE-52E4AE73469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156766" y="3378439"/>
            <a:ext cx="3618381" cy="2059666"/>
          </a:xfrm>
          <a:prstGeom prst="rect">
            <a:avLst/>
          </a:prstGeom>
        </p:spPr>
        <p:txBody>
          <a:bodyPr lIns="0" tIns="0" rIns="0" bIns="0"/>
          <a:lstStyle>
            <a:lvl1pPr marL="280121" indent="-280121">
              <a:lnSpc>
                <a:spcPts val="1765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372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274597614"/>
      </p:ext>
    </p:extLst>
  </p:cSld>
  <p:clrMapOvr>
    <a:masterClrMapping/>
  </p:clrMapOvr>
  <p:transition>
    <p:fade/>
  </p:transition>
  <p:hf sldNum="0"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Text option 2: two columns copy heavy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99E39B6D-21AF-485C-B606-D6EA248988A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5995" y="2363622"/>
            <a:ext cx="3618381" cy="21620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1176"/>
              </a:spcBef>
              <a:buNone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  <a:endParaRPr lang="en-US" dirty="0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D0D85DDD-B7EA-4D73-BA98-A5ACF1DB2D3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03151" y="2363622"/>
            <a:ext cx="3618381" cy="21620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1176"/>
              </a:spcBef>
              <a:buNone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  <a:endParaRPr lang="en-US" dirty="0"/>
          </a:p>
        </p:txBody>
      </p:sp>
      <p:sp>
        <p:nvSpPr>
          <p:cNvPr id="13" name="Text Box 3">
            <a:extLst>
              <a:ext uri="{FF2B5EF4-FFF2-40B4-BE49-F238E27FC236}">
                <a16:creationId xmlns:a16="http://schemas.microsoft.com/office/drawing/2014/main" id="{CCDF1654-4D2D-794C-BBB7-E1447C036FDB}"/>
              </a:ext>
            </a:extLst>
          </p:cNvPr>
          <p:cNvSpPr txBox="1">
            <a:spLocks noChangeArrowheads="1"/>
          </p:cNvSpPr>
          <p:nvPr/>
        </p:nvSpPr>
        <p:spPr bwMode="blackWhite">
          <a:xfrm>
            <a:off x="454169" y="6455175"/>
            <a:ext cx="11306469" cy="21108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82A6E05B-C65A-8C44-AC8B-AA08746E666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5995" y="2593749"/>
            <a:ext cx="3618381" cy="205966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buFont typeface="Arial" panose="020B0604020202020204" pitchFamily="34" charset="0"/>
              <a:buNone/>
              <a:defRPr sz="1372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D52482AC-A354-B546-9AAD-B3E02851204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286809" y="2593749"/>
            <a:ext cx="3618381" cy="205966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buFont typeface="Arial" panose="020B0604020202020204" pitchFamily="34" charset="0"/>
              <a:buNone/>
              <a:defRPr sz="1372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933381674"/>
      </p:ext>
    </p:extLst>
  </p:cSld>
  <p:clrMapOvr>
    <a:masterClrMapping/>
  </p:clrMapOvr>
  <p:transition>
    <p:fade/>
  </p:transition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D026004-6E63-4034-A1B0-34BE8CEF3D76}"/>
              </a:ext>
            </a:extLst>
          </p:cNvPr>
          <p:cNvSpPr/>
          <p:nvPr userDrawn="1"/>
        </p:nvSpPr>
        <p:spPr bwMode="auto">
          <a:xfrm>
            <a:off x="5334000" y="0"/>
            <a:ext cx="6858000" cy="6858000"/>
          </a:xfrm>
          <a:prstGeom prst="rect">
            <a:avLst/>
          </a:prstGeom>
          <a:solidFill>
            <a:srgbClr val="00BCF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rgbClr val="00240D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FC1A9B4-AD16-4E53-919C-38204BAF9E3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250758" y="800100"/>
            <a:ext cx="5024485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435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 userDrawn="1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8144083" y="1599720"/>
            <a:ext cx="3609417" cy="31037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4309002" y="1599721"/>
            <a:ext cx="3612531" cy="309939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4957" y="1599722"/>
            <a:ext cx="3609417" cy="310804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Text option 3: three columns images and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55995" y="4927922"/>
            <a:ext cx="3618381" cy="21620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1176"/>
              </a:spcBef>
              <a:buNone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144083" y="4927922"/>
            <a:ext cx="3618381" cy="21620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1176"/>
              </a:spcBef>
              <a:buNone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197742EC-5845-4BB1-84A3-00C1CF89012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03151" y="4927922"/>
            <a:ext cx="3618381" cy="21620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1176"/>
              </a:spcBef>
              <a:buNone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501F238-570E-E648-9E57-DAA86A7A8ED3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465332" y="2882153"/>
            <a:ext cx="3609043" cy="543185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Drop photo here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5877AA6F-F5D0-8349-8D7F-7A036C53AFEC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4303151" y="2875700"/>
            <a:ext cx="3618381" cy="543185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Drop photo here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983A4321-3796-F044-9126-51A6AA308B77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8144082" y="2888935"/>
            <a:ext cx="3609043" cy="543185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Drop photo here</a:t>
            </a:r>
          </a:p>
        </p:txBody>
      </p:sp>
      <p:sp>
        <p:nvSpPr>
          <p:cNvPr id="18" name="Text Box 3">
            <a:extLst>
              <a:ext uri="{FF2B5EF4-FFF2-40B4-BE49-F238E27FC236}">
                <a16:creationId xmlns:a16="http://schemas.microsoft.com/office/drawing/2014/main" id="{06DC0489-95B2-B74C-8FE4-80E75D67DE41}"/>
              </a:ext>
            </a:extLst>
          </p:cNvPr>
          <p:cNvSpPr txBox="1">
            <a:spLocks noChangeArrowheads="1"/>
          </p:cNvSpPr>
          <p:nvPr/>
        </p:nvSpPr>
        <p:spPr bwMode="blackWhite">
          <a:xfrm>
            <a:off x="454169" y="6455175"/>
            <a:ext cx="11306469" cy="21108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F22038DD-9076-B34B-B54A-107DF3F024E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4957" y="5157653"/>
            <a:ext cx="3618381" cy="90550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buFont typeface="Arial" panose="020B0604020202020204" pitchFamily="34" charset="0"/>
              <a:buNone/>
              <a:defRPr sz="1372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B0C89B53-FA50-F248-AD0B-933DE098D70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306077" y="5157653"/>
            <a:ext cx="3618381" cy="90550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buFont typeface="Arial" panose="020B0604020202020204" pitchFamily="34" charset="0"/>
              <a:buNone/>
              <a:defRPr sz="1372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C11EA858-BBCA-2149-9368-C1FDBC6C8DF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144083" y="5157653"/>
            <a:ext cx="3618381" cy="90550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buFont typeface="Arial" panose="020B0604020202020204" pitchFamily="34" charset="0"/>
              <a:buNone/>
              <a:defRPr sz="1372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532712460"/>
      </p:ext>
    </p:extLst>
  </p:cSld>
  <p:clrMapOvr>
    <a:masterClrMapping/>
  </p:clrMapOvr>
  <p:transition>
    <p:fade/>
  </p:transition>
  <p:hf sldNum="0"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ontent Placeholder 15"/>
          <p:cNvSpPr>
            <a:spLocks noGrp="1"/>
          </p:cNvSpPr>
          <p:nvPr>
            <p:ph sz="quarter" idx="25" hasCustomPrompt="1"/>
          </p:nvPr>
        </p:nvSpPr>
        <p:spPr>
          <a:xfrm>
            <a:off x="455995" y="2158886"/>
            <a:ext cx="1693247" cy="89585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961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Text option 4: Six columns (numbered list)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55995" y="3167817"/>
            <a:ext cx="1693247" cy="44253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882"/>
              </a:spcBef>
              <a:buNone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378328" y="3167817"/>
            <a:ext cx="1693247" cy="44253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372" b="0" kern="1200" spc="0" baseline="0" dirty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00662" y="3167817"/>
            <a:ext cx="1693247" cy="44253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6222995" y="3167817"/>
            <a:ext cx="1693247" cy="44253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372" b="0" kern="1200" spc="0" baseline="0" dirty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8145328" y="3167817"/>
            <a:ext cx="1693247" cy="44253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10067660" y="3167817"/>
            <a:ext cx="1693247" cy="44253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</p:txBody>
      </p:sp>
      <p:sp>
        <p:nvSpPr>
          <p:cNvPr id="25" name="Content Placeholder 15"/>
          <p:cNvSpPr>
            <a:spLocks noGrp="1"/>
          </p:cNvSpPr>
          <p:nvPr>
            <p:ph sz="quarter" idx="26" hasCustomPrompt="1"/>
          </p:nvPr>
        </p:nvSpPr>
        <p:spPr>
          <a:xfrm>
            <a:off x="2378328" y="2158886"/>
            <a:ext cx="1693247" cy="89585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961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6" name="Content Placeholder 15"/>
          <p:cNvSpPr>
            <a:spLocks noGrp="1"/>
          </p:cNvSpPr>
          <p:nvPr>
            <p:ph sz="quarter" idx="27" hasCustomPrompt="1"/>
          </p:nvPr>
        </p:nvSpPr>
        <p:spPr>
          <a:xfrm>
            <a:off x="4300662" y="2158886"/>
            <a:ext cx="1693247" cy="89585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961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7" name="Content Placeholder 15"/>
          <p:cNvSpPr>
            <a:spLocks noGrp="1"/>
          </p:cNvSpPr>
          <p:nvPr>
            <p:ph sz="quarter" idx="28" hasCustomPrompt="1"/>
          </p:nvPr>
        </p:nvSpPr>
        <p:spPr>
          <a:xfrm>
            <a:off x="6222995" y="2158886"/>
            <a:ext cx="1693247" cy="89585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961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8" name="Content Placeholder 15"/>
          <p:cNvSpPr>
            <a:spLocks noGrp="1"/>
          </p:cNvSpPr>
          <p:nvPr>
            <p:ph sz="quarter" idx="29" hasCustomPrompt="1"/>
          </p:nvPr>
        </p:nvSpPr>
        <p:spPr>
          <a:xfrm>
            <a:off x="8145328" y="2158886"/>
            <a:ext cx="1693247" cy="89585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961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9" name="Content Placeholder 15"/>
          <p:cNvSpPr>
            <a:spLocks noGrp="1"/>
          </p:cNvSpPr>
          <p:nvPr>
            <p:ph sz="quarter" idx="30" hasCustomPrompt="1"/>
          </p:nvPr>
        </p:nvSpPr>
        <p:spPr>
          <a:xfrm>
            <a:off x="10067660" y="2158886"/>
            <a:ext cx="1693247" cy="89585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961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FF16C0-0541-41AD-98F7-A469609E8DC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55995" y="2025026"/>
            <a:ext cx="256787" cy="258381"/>
          </a:xfrm>
          <a:prstGeom prst="rect">
            <a:avLst/>
          </a:prstGeom>
        </p:spPr>
        <p:txBody>
          <a:bodyPr tIns="0" bIns="0"/>
          <a:lstStyle>
            <a:lvl1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1.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95171A5B-905D-4832-B11A-13594619F33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379573" y="2025026"/>
            <a:ext cx="256787" cy="258381"/>
          </a:xfrm>
          <a:prstGeom prst="rect">
            <a:avLst/>
          </a:prstGeom>
        </p:spPr>
        <p:txBody>
          <a:bodyPr tIns="0" bIns="0"/>
          <a:lstStyle>
            <a:lvl1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rgbClr val="000000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2.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DDBE933A-166C-4934-8425-2A89AAA211E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303151" y="2025026"/>
            <a:ext cx="256787" cy="258381"/>
          </a:xfrm>
          <a:prstGeom prst="rect">
            <a:avLst/>
          </a:prstGeom>
        </p:spPr>
        <p:txBody>
          <a:bodyPr tIns="0" bIns="0"/>
          <a:lstStyle>
            <a:lvl1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rgbClr val="000000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3.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171069D2-CF68-4D89-9134-20A61AFA10D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229842" y="2025026"/>
            <a:ext cx="256787" cy="258381"/>
          </a:xfrm>
          <a:prstGeom prst="rect">
            <a:avLst/>
          </a:prstGeom>
        </p:spPr>
        <p:txBody>
          <a:bodyPr tIns="0" bIns="0"/>
          <a:lstStyle>
            <a:lvl1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rgbClr val="000000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4.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77858A5B-7408-41FF-9369-C0F9B773A30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139413" y="2025026"/>
            <a:ext cx="256787" cy="258381"/>
          </a:xfrm>
          <a:prstGeom prst="rect">
            <a:avLst/>
          </a:prstGeom>
        </p:spPr>
        <p:txBody>
          <a:bodyPr tIns="0" bIns="0"/>
          <a:lstStyle>
            <a:lvl1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rgbClr val="000000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5.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AF637A76-D1E1-49A2-AF33-3521BBC721C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067660" y="2025026"/>
            <a:ext cx="256787" cy="258381"/>
          </a:xfrm>
          <a:prstGeom prst="rect">
            <a:avLst/>
          </a:prstGeom>
        </p:spPr>
        <p:txBody>
          <a:bodyPr tIns="0" bIns="0"/>
          <a:lstStyle>
            <a:lvl1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rgbClr val="000000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6.</a:t>
            </a:r>
          </a:p>
        </p:txBody>
      </p:sp>
      <p:sp>
        <p:nvSpPr>
          <p:cNvPr id="33" name="Text Box 3">
            <a:extLst>
              <a:ext uri="{FF2B5EF4-FFF2-40B4-BE49-F238E27FC236}">
                <a16:creationId xmlns:a16="http://schemas.microsoft.com/office/drawing/2014/main" id="{75395D73-9049-014E-BEF9-A35587DB4139}"/>
              </a:ext>
            </a:extLst>
          </p:cNvPr>
          <p:cNvSpPr txBox="1">
            <a:spLocks noChangeArrowheads="1"/>
          </p:cNvSpPr>
          <p:nvPr/>
        </p:nvSpPr>
        <p:spPr bwMode="blackWhite">
          <a:xfrm>
            <a:off x="454169" y="6455175"/>
            <a:ext cx="11306469" cy="21108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3CC09D91-3BB7-5C4A-98CF-F87FD6AACD8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54169" y="3622292"/>
            <a:ext cx="1693248" cy="229049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buFont typeface="Arial" panose="020B0604020202020204" pitchFamily="34" charset="0"/>
              <a:buNone/>
              <a:defRPr sz="1372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90A489FF-470D-734F-9769-61F47A78897E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2378329" y="3622292"/>
            <a:ext cx="1693248" cy="229049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buFont typeface="Arial" panose="020B0604020202020204" pitchFamily="34" charset="0"/>
              <a:buNone/>
              <a:defRPr sz="1372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36" name="Text Placeholder 4">
            <a:extLst>
              <a:ext uri="{FF2B5EF4-FFF2-40B4-BE49-F238E27FC236}">
                <a16:creationId xmlns:a16="http://schemas.microsoft.com/office/drawing/2014/main" id="{6F43AC1C-4836-034C-B18E-A886EB0A095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300662" y="3622292"/>
            <a:ext cx="1693248" cy="229049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buFont typeface="Arial" panose="020B0604020202020204" pitchFamily="34" charset="0"/>
              <a:buNone/>
              <a:defRPr sz="1372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42" name="Text Placeholder 4">
            <a:extLst>
              <a:ext uri="{FF2B5EF4-FFF2-40B4-BE49-F238E27FC236}">
                <a16:creationId xmlns:a16="http://schemas.microsoft.com/office/drawing/2014/main" id="{9221C77D-8F08-6C49-9011-B244AD138F0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229842" y="3622292"/>
            <a:ext cx="1693248" cy="229049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buFont typeface="Arial" panose="020B0604020202020204" pitchFamily="34" charset="0"/>
              <a:buNone/>
              <a:defRPr sz="1372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43" name="Text Placeholder 4">
            <a:extLst>
              <a:ext uri="{FF2B5EF4-FFF2-40B4-BE49-F238E27FC236}">
                <a16:creationId xmlns:a16="http://schemas.microsoft.com/office/drawing/2014/main" id="{F3776908-857F-F24D-9AF6-14CF938B5693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139413" y="3622292"/>
            <a:ext cx="1693248" cy="229049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buFont typeface="Arial" panose="020B0604020202020204" pitchFamily="34" charset="0"/>
              <a:buNone/>
              <a:defRPr sz="1372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44" name="Text Placeholder 4">
            <a:extLst>
              <a:ext uri="{FF2B5EF4-FFF2-40B4-BE49-F238E27FC236}">
                <a16:creationId xmlns:a16="http://schemas.microsoft.com/office/drawing/2014/main" id="{EFB7F2E6-D12A-0A47-939B-737BAD81760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0044584" y="3622292"/>
            <a:ext cx="1693248" cy="229049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buFont typeface="Arial" panose="020B0604020202020204" pitchFamily="34" charset="0"/>
              <a:buNone/>
              <a:defRPr sz="1372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15EF402B-0A39-4444-AF7E-380A1C25739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2637" y="2301518"/>
            <a:ext cx="647418" cy="64751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3E2F996C-B451-5D43-A1A7-18659348D8D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7498" y="2301518"/>
            <a:ext cx="647418" cy="647510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2164D954-D4BE-604E-A1FA-5D4A16CC776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6028" y="2301518"/>
            <a:ext cx="647418" cy="64751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5FC96516-B0E2-964A-9976-F62D8A3CA03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2756" y="2301518"/>
            <a:ext cx="647418" cy="647510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C42970E5-3D59-6D4C-802D-2A054118D50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2988" y="2301518"/>
            <a:ext cx="647418" cy="647510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32F713FA-C34D-0546-BEC6-2429F7B462C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611" y="2301518"/>
            <a:ext cx="647418" cy="647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519755"/>
      </p:ext>
    </p:extLst>
  </p:cSld>
  <p:clrMapOvr>
    <a:masterClrMapping/>
  </p:clrMapOvr>
  <p:transition>
    <p:fade/>
  </p:transition>
  <p:hf sldNum="0" hdr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 strike="noStrike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8" name="Text Box 3">
            <a:extLst>
              <a:ext uri="{FF2B5EF4-FFF2-40B4-BE49-F238E27FC236}">
                <a16:creationId xmlns:a16="http://schemas.microsoft.com/office/drawing/2014/main" id="{3F1DAFF6-F27C-B74D-96EC-43A1B70AA064}"/>
              </a:ext>
            </a:extLst>
          </p:cNvPr>
          <p:cNvSpPr txBox="1">
            <a:spLocks noChangeArrowheads="1"/>
          </p:cNvSpPr>
          <p:nvPr/>
        </p:nvSpPr>
        <p:spPr bwMode="blackWhite">
          <a:xfrm>
            <a:off x="454169" y="6455175"/>
            <a:ext cx="11306469" cy="21108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38652606"/>
      </p:ext>
    </p:extLst>
  </p:cSld>
  <p:clrMapOvr>
    <a:masterClrMapping/>
  </p:clrMapOvr>
  <p:transition>
    <p:fade/>
  </p:transition>
  <p:hf sldNum="0"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5"/>
          <p:cNvSpPr>
            <a:spLocks noGrp="1"/>
          </p:cNvSpPr>
          <p:nvPr>
            <p:ph type="title" hasCustomPrompt="1"/>
          </p:nvPr>
        </p:nvSpPr>
        <p:spPr>
          <a:xfrm>
            <a:off x="455994" y="941692"/>
            <a:ext cx="7454643" cy="3558191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705" spc="-49" baseline="0" dirty="0">
                <a:solidFill>
                  <a:srgbClr val="000000"/>
                </a:solidFill>
              </a:defRPr>
            </a:lvl1pPr>
          </a:lstStyle>
          <a:p>
            <a:pPr marL="0" lvl="0">
              <a:lnSpc>
                <a:spcPts val="549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877953254"/>
      </p:ext>
    </p:extLst>
  </p:cSld>
  <p:clrMapOvr>
    <a:masterClrMapping/>
  </p:clrMapOvr>
  <p:transition>
    <p:fade/>
  </p:transition>
  <p:hf sldNum="0" hdr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55994" y="941692"/>
            <a:ext cx="7454643" cy="3558191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705" spc="-49" baseline="0" dirty="0">
                <a:solidFill>
                  <a:srgbClr val="FFFFFF"/>
                </a:solidFill>
              </a:defRPr>
            </a:lvl1pPr>
          </a:lstStyle>
          <a:p>
            <a:pPr marL="0" lvl="0">
              <a:lnSpc>
                <a:spcPts val="549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9260687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hf sldNum="0" hdr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5" name="Title 35">
            <a:extLst>
              <a:ext uri="{FF2B5EF4-FFF2-40B4-BE49-F238E27FC236}">
                <a16:creationId xmlns:a16="http://schemas.microsoft.com/office/drawing/2014/main" id="{60388DA1-8C2D-4FFD-88BD-DE4D7CEFD0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5994" y="941692"/>
            <a:ext cx="7454643" cy="3558191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705" spc="-49" baseline="0" dirty="0">
                <a:solidFill>
                  <a:schemeClr val="tx1"/>
                </a:solidFill>
              </a:defRPr>
            </a:lvl1pPr>
          </a:lstStyle>
          <a:p>
            <a:pPr marL="0" lvl="0">
              <a:lnSpc>
                <a:spcPts val="549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37462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hf sldNum="0" hdr="0" ft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41" y="0"/>
            <a:ext cx="597379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5541959" cy="4031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Photo layout 1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31D123-CA1A-4568-88C8-6B1287D07EE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5994" y="2363622"/>
            <a:ext cx="4822952" cy="49513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1176"/>
              </a:spcBef>
              <a:buNone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1E56201C-07C6-4B48-97C5-8ACFF3D0A97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5995" y="1922587"/>
            <a:ext cx="4822951" cy="2877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353"/>
              </a:lnSpc>
              <a:buNone/>
              <a:defRPr lang="en-US" sz="1961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224097" indent="0">
              <a:buNone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Subhead Segoe UI Regular 20/24. 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7193607F-5D7C-414A-BD66-EADF11B22CA7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229842" y="3121485"/>
            <a:ext cx="5973053" cy="543185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Drop photo here</a:t>
            </a:r>
          </a:p>
        </p:txBody>
      </p:sp>
      <p:sp>
        <p:nvSpPr>
          <p:cNvPr id="13" name="Text Box 3">
            <a:extLst>
              <a:ext uri="{FF2B5EF4-FFF2-40B4-BE49-F238E27FC236}">
                <a16:creationId xmlns:a16="http://schemas.microsoft.com/office/drawing/2014/main" id="{9B6CD1B2-B033-3544-BC3C-77A135C65972}"/>
              </a:ext>
            </a:extLst>
          </p:cNvPr>
          <p:cNvSpPr txBox="1">
            <a:spLocks noChangeArrowheads="1"/>
          </p:cNvSpPr>
          <p:nvPr/>
        </p:nvSpPr>
        <p:spPr bwMode="blackWhite">
          <a:xfrm>
            <a:off x="454169" y="6455175"/>
            <a:ext cx="11306469" cy="21108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2B8FCD16-3426-8B48-803D-6B6E81EED213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55995" y="2576675"/>
            <a:ext cx="4822951" cy="67467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buFont typeface="Arial" panose="020B0604020202020204" pitchFamily="34" charset="0"/>
              <a:buNone/>
              <a:defRPr sz="1372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0D336736-F7E2-BA48-AD3E-B0037BAC6816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455993" y="3428999"/>
            <a:ext cx="4822952" cy="49513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1176"/>
              </a:spcBef>
              <a:buNone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9FA36614-3522-794F-B70F-0659F06DAB3B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55994" y="3639464"/>
            <a:ext cx="4822951" cy="67467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buFont typeface="Arial" panose="020B0604020202020204" pitchFamily="34" charset="0"/>
              <a:buNone/>
              <a:defRPr sz="1372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732435797"/>
      </p:ext>
    </p:extLst>
  </p:cSld>
  <p:clrMapOvr>
    <a:masterClrMapping/>
  </p:clrMapOvr>
  <p:transition>
    <p:fade/>
  </p:transition>
  <p:hf sldNum="0" hdr="0" ft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Photo layout 2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55995" y="4927922"/>
            <a:ext cx="3618381" cy="21620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372" b="0" kern="1200" spc="0" baseline="0" dirty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00039" y="4927922"/>
            <a:ext cx="3618381" cy="21620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372">
                <a:solidFill>
                  <a:schemeClr val="tx2"/>
                </a:solidFill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144083" y="4927922"/>
            <a:ext cx="3618381" cy="21620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372">
                <a:solidFill>
                  <a:schemeClr val="tx2"/>
                </a:solidFill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/>
          <a:stretch/>
        </p:blipFill>
        <p:spPr>
          <a:xfrm>
            <a:off x="8150360" y="2152783"/>
            <a:ext cx="3623053" cy="258991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5647" y="2152783"/>
            <a:ext cx="3648727" cy="258991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95368" y="2152781"/>
            <a:ext cx="3623052" cy="2589916"/>
          </a:xfrm>
          <a:prstGeom prst="rect">
            <a:avLst/>
          </a:prstGeom>
        </p:spPr>
      </p:pic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717A0C5-B07A-A34B-9DBC-AEA2B456E25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26424" y="3193694"/>
            <a:ext cx="3647951" cy="543185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Drop photo here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5287B92-3963-B94C-821F-3908B3544A4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300039" y="3186832"/>
            <a:ext cx="3618381" cy="543185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Drop photo here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1DC31788-B7D8-9D46-BE0A-6B7EED7110B6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150308" y="3186832"/>
            <a:ext cx="3612156" cy="543185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Drop photo here</a:t>
            </a:r>
          </a:p>
        </p:txBody>
      </p:sp>
      <p:sp>
        <p:nvSpPr>
          <p:cNvPr id="20" name="Text Box 3">
            <a:extLst>
              <a:ext uri="{FF2B5EF4-FFF2-40B4-BE49-F238E27FC236}">
                <a16:creationId xmlns:a16="http://schemas.microsoft.com/office/drawing/2014/main" id="{F848FF14-9025-D34E-A47B-6D1957DCA63E}"/>
              </a:ext>
            </a:extLst>
          </p:cNvPr>
          <p:cNvSpPr txBox="1">
            <a:spLocks noChangeArrowheads="1"/>
          </p:cNvSpPr>
          <p:nvPr/>
        </p:nvSpPr>
        <p:spPr bwMode="blackWhite">
          <a:xfrm>
            <a:off x="454169" y="6455175"/>
            <a:ext cx="11306469" cy="21108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B97163EF-E7E8-4446-98C1-DF17E29E7379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54169" y="5158174"/>
            <a:ext cx="3618381" cy="90550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buFont typeface="Arial" panose="020B0604020202020204" pitchFamily="34" charset="0"/>
              <a:buNone/>
              <a:defRPr sz="1372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as. </a:t>
            </a:r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8E57B78A-F25C-4D46-917C-E53FD3A557E0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4302175" y="5158174"/>
            <a:ext cx="3616245" cy="90550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buFont typeface="Arial" panose="020B0604020202020204" pitchFamily="34" charset="0"/>
              <a:buNone/>
              <a:defRPr sz="1372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as. 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A1AA5291-B66D-8249-B809-BA15DD1EEA3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150308" y="5158174"/>
            <a:ext cx="3618381" cy="90550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buFont typeface="Arial" panose="020B0604020202020204" pitchFamily="34" charset="0"/>
              <a:buNone/>
              <a:defRPr sz="1372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as. </a:t>
            </a:r>
          </a:p>
        </p:txBody>
      </p:sp>
    </p:spTree>
    <p:extLst>
      <p:ext uri="{BB962C8B-B14F-4D97-AF65-F5344CB8AC3E}">
        <p14:creationId xmlns:p14="http://schemas.microsoft.com/office/powerpoint/2010/main" val="3020109331"/>
      </p:ext>
    </p:extLst>
  </p:cSld>
  <p:clrMapOvr>
    <a:masterClrMapping/>
  </p:clrMapOvr>
  <p:transition>
    <p:fade/>
  </p:transition>
  <p:hf sldNum="0" hdr="0" ft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ice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4B95F29-56C3-4C85-A12B-0B0BE769E70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44774" y="418150"/>
            <a:ext cx="7747227" cy="643985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Device layout 1: one column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55995" y="1922802"/>
            <a:ext cx="4758211" cy="60353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353"/>
              </a:lnSpc>
              <a:buNone/>
              <a:defRPr sz="1961" b="0" i="0">
                <a:solidFill>
                  <a:srgbClr val="000000"/>
                </a:solidFill>
                <a:latin typeface="+mn-lt"/>
              </a:defRPr>
            </a:lvl1pPr>
            <a:lvl2pPr marL="224097" indent="0">
              <a:buNone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pt-BR" dirty="0"/>
              <a:t>Large subhead Segoe UI Regular 20/24. Em volor resequaectur.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55995" y="2707597"/>
            <a:ext cx="4758210" cy="2521331"/>
          </a:xfrm>
          <a:prstGeom prst="rect">
            <a:avLst/>
          </a:prstGeom>
        </p:spPr>
        <p:txBody>
          <a:bodyPr lIns="0" tIns="0" rIns="0" bIns="0"/>
          <a:lstStyle>
            <a:lvl1pPr marL="280121" indent="-280121">
              <a:lnSpc>
                <a:spcPts val="1765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372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934476FE-7091-4DE7-A55E-3EF5A6569A7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57959" y="3422793"/>
            <a:ext cx="5834041" cy="543185"/>
          </a:xfrm>
          <a:prstGeom prst="rect">
            <a:avLst/>
          </a:prstGeom>
        </p:spPr>
        <p:txBody>
          <a:bodyPr anchor="ctr" anchorCtr="0"/>
          <a:lstStyle>
            <a:lvl1pPr algn="ctr"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Box 3">
            <a:extLst>
              <a:ext uri="{FF2B5EF4-FFF2-40B4-BE49-F238E27FC236}">
                <a16:creationId xmlns:a16="http://schemas.microsoft.com/office/drawing/2014/main" id="{9732C163-B0E6-5B41-A1A7-C570F404A2CB}"/>
              </a:ext>
            </a:extLst>
          </p:cNvPr>
          <p:cNvSpPr txBox="1">
            <a:spLocks noChangeArrowheads="1"/>
          </p:cNvSpPr>
          <p:nvPr/>
        </p:nvSpPr>
        <p:spPr bwMode="blackWhite">
          <a:xfrm>
            <a:off x="454169" y="6455175"/>
            <a:ext cx="11306469" cy="21108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3448574458"/>
      </p:ext>
    </p:extLst>
  </p:cSld>
  <p:clrMapOvr>
    <a:masterClrMapping/>
  </p:clrMapOvr>
  <p:transition>
    <p:fade/>
  </p:transition>
  <p:hf sldNum="0" hdr="0" ft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ic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99DE98C-91A8-4163-A280-8BB561692C8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44774" y="418150"/>
            <a:ext cx="7747227" cy="6439851"/>
          </a:xfrm>
          <a:prstGeom prst="rect">
            <a:avLst/>
          </a:prstGeom>
        </p:spPr>
      </p:pic>
      <p:sp>
        <p:nvSpPr>
          <p:cNvPr id="9" name="Picture Placeholder 11">
            <a:extLst>
              <a:ext uri="{FF2B5EF4-FFF2-40B4-BE49-F238E27FC236}">
                <a16:creationId xmlns:a16="http://schemas.microsoft.com/office/drawing/2014/main" id="{784CA30E-A92E-4E40-944A-73B1CF9EEE0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57959" y="3422793"/>
            <a:ext cx="5834041" cy="543185"/>
          </a:xfrm>
          <a:prstGeom prst="rect">
            <a:avLst/>
          </a:prstGeom>
        </p:spPr>
        <p:txBody>
          <a:bodyPr anchor="ctr" anchorCtr="0"/>
          <a:lstStyle>
            <a:lvl1pPr algn="ctr"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8D17D4B4-B6B9-4273-ACCB-7A5ED46F35A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672" y="2000739"/>
            <a:ext cx="1693247" cy="44253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882"/>
              </a:spcBef>
              <a:buNone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</a:t>
            </a:r>
            <a:r>
              <a:rPr lang="en-US" dirty="0" err="1"/>
              <a:t>Semibold</a:t>
            </a:r>
            <a:endParaRPr lang="en-US" dirty="0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FB204BE2-B985-4315-8D5B-9C54B1074DD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385798" y="2000739"/>
            <a:ext cx="1693247" cy="44253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882"/>
              </a:spcBef>
              <a:buNone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</a:t>
            </a:r>
            <a:r>
              <a:rPr lang="en-US" dirty="0" err="1"/>
              <a:t>Semibold</a:t>
            </a:r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89045D2-7C49-4F5C-A376-228A5A2B01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Device layout 2: two columns</a:t>
            </a:r>
          </a:p>
        </p:txBody>
      </p:sp>
      <p:sp>
        <p:nvSpPr>
          <p:cNvPr id="17" name="Text Box 3">
            <a:extLst>
              <a:ext uri="{FF2B5EF4-FFF2-40B4-BE49-F238E27FC236}">
                <a16:creationId xmlns:a16="http://schemas.microsoft.com/office/drawing/2014/main" id="{E9958694-2D93-5A49-BF9C-C2FD1753BAA3}"/>
              </a:ext>
            </a:extLst>
          </p:cNvPr>
          <p:cNvSpPr txBox="1">
            <a:spLocks noChangeArrowheads="1"/>
          </p:cNvSpPr>
          <p:nvPr/>
        </p:nvSpPr>
        <p:spPr bwMode="blackWhite">
          <a:xfrm>
            <a:off x="454169" y="6455175"/>
            <a:ext cx="11306469" cy="21108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02963930-27DC-A146-BED0-307A0CE5F43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54170" y="2452758"/>
            <a:ext cx="1693247" cy="229049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buFont typeface="Arial" panose="020B0604020202020204" pitchFamily="34" charset="0"/>
              <a:buNone/>
              <a:defRPr sz="1372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8EE99189-A4FF-8C44-809C-285F33AF913B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2385530" y="2452758"/>
            <a:ext cx="1693247" cy="229049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buFont typeface="Arial" panose="020B0604020202020204" pitchFamily="34" charset="0"/>
              <a:buNone/>
              <a:defRPr sz="1372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516114972"/>
      </p:ext>
    </p:extLst>
  </p:cSld>
  <p:clrMapOvr>
    <a:masterClrMapping/>
  </p:clrMapOvr>
  <p:transition>
    <p:fade/>
  </p:transition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D3453B0B-33DE-4ED0-A610-D76D0E610F6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42812751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ice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3CDB1EA-72FB-46B3-89D4-DEE1F2EF724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4249" y="486947"/>
            <a:ext cx="10869930" cy="637105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Device layout 3</a:t>
            </a:r>
          </a:p>
        </p:txBody>
      </p:sp>
      <p:sp>
        <p:nvSpPr>
          <p:cNvPr id="8" name="Picture Placeholder 11">
            <a:extLst>
              <a:ext uri="{FF2B5EF4-FFF2-40B4-BE49-F238E27FC236}">
                <a16:creationId xmlns:a16="http://schemas.microsoft.com/office/drawing/2014/main" id="{0473E679-3B6D-497A-A0F6-454C968B760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293976" y="3490037"/>
            <a:ext cx="7678751" cy="543185"/>
          </a:xfrm>
          <a:prstGeom prst="rect">
            <a:avLst/>
          </a:prstGeom>
        </p:spPr>
        <p:txBody>
          <a:bodyPr anchor="ctr" anchorCtr="0"/>
          <a:lstStyle>
            <a:lvl1pPr algn="ctr"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Text Box 3">
            <a:extLst>
              <a:ext uri="{FF2B5EF4-FFF2-40B4-BE49-F238E27FC236}">
                <a16:creationId xmlns:a16="http://schemas.microsoft.com/office/drawing/2014/main" id="{A8F5F40B-56C9-1D43-9521-8583515F1C5D}"/>
              </a:ext>
            </a:extLst>
          </p:cNvPr>
          <p:cNvSpPr txBox="1">
            <a:spLocks noChangeArrowheads="1"/>
          </p:cNvSpPr>
          <p:nvPr/>
        </p:nvSpPr>
        <p:spPr bwMode="blackWhite">
          <a:xfrm>
            <a:off x="454169" y="6455175"/>
            <a:ext cx="11306469" cy="21108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520424841"/>
      </p:ext>
    </p:extLst>
  </p:cSld>
  <p:clrMapOvr>
    <a:masterClrMapping/>
  </p:clrMapOvr>
  <p:transition>
    <p:fade/>
  </p:transition>
  <p:hf sldNum="0" hdr="0" ftr="0" dt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hart Placeholder 6"/>
          <p:cNvSpPr>
            <a:spLocks noGrp="1"/>
          </p:cNvSpPr>
          <p:nvPr>
            <p:ph type="chart" sz="quarter" idx="21"/>
          </p:nvPr>
        </p:nvSpPr>
        <p:spPr>
          <a:xfrm>
            <a:off x="455996" y="1950780"/>
            <a:ext cx="3618377" cy="353484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353">
                <a:solidFill>
                  <a:srgbClr val="000000"/>
                </a:solidFill>
              </a:defRPr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Chart examples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55992" y="5857162"/>
            <a:ext cx="3618381" cy="30177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176"/>
              </a:lnSpc>
              <a:spcBef>
                <a:spcPts val="882"/>
              </a:spcBef>
              <a:buFont typeface="Arial" panose="020B0604020202020204" pitchFamily="34" charset="0"/>
              <a:buNone/>
              <a:defRPr sz="980" b="0" i="0" spc="0">
                <a:solidFill>
                  <a:srgbClr val="000000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ts val="1176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980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4303152" y="5857162"/>
            <a:ext cx="3607487" cy="3017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tabLst/>
              <a:defRPr lang="en-US" sz="980" b="0" i="0" spc="0" dirty="0" smtClean="0">
                <a:solidFill>
                  <a:srgbClr val="000000"/>
                </a:solidFill>
                <a:latin typeface="+mn-lt"/>
              </a:defRPr>
            </a:lvl1pPr>
          </a:lstStyle>
          <a:p>
            <a:pPr marL="0" lvl="0" indent="0">
              <a:lnSpc>
                <a:spcPts val="1176"/>
              </a:lnSpc>
              <a:spcBef>
                <a:spcPts val="882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20" name="Chart Placeholder 6"/>
          <p:cNvSpPr>
            <a:spLocks noGrp="1"/>
          </p:cNvSpPr>
          <p:nvPr>
            <p:ph type="chart" sz="quarter" idx="22"/>
          </p:nvPr>
        </p:nvSpPr>
        <p:spPr>
          <a:xfrm>
            <a:off x="4303152" y="1950780"/>
            <a:ext cx="3607487" cy="353484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353">
                <a:solidFill>
                  <a:srgbClr val="000000"/>
                </a:solidFill>
              </a:defRPr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1" name="Chart Placeholder 6"/>
          <p:cNvSpPr>
            <a:spLocks noGrp="1"/>
          </p:cNvSpPr>
          <p:nvPr>
            <p:ph type="chart" sz="quarter" idx="23"/>
          </p:nvPr>
        </p:nvSpPr>
        <p:spPr>
          <a:xfrm>
            <a:off x="8139412" y="1950780"/>
            <a:ext cx="3623051" cy="353484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353">
                <a:solidFill>
                  <a:srgbClr val="000000"/>
                </a:solidFill>
              </a:defRPr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BB6B82-41EF-4F96-AC4D-4B6DF0A1F54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55991" y="5670381"/>
            <a:ext cx="3629278" cy="241415"/>
          </a:xfrm>
          <a:prstGeom prst="rect">
            <a:avLst/>
          </a:prstGeom>
        </p:spPr>
        <p:txBody>
          <a:bodyPr tIns="0"/>
          <a:lstStyle>
            <a:lvl1pPr>
              <a:defRPr lang="en-US" sz="980" b="1" kern="1200" spc="0" dirty="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Caption title Segoe bold 10/12. 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D4EEFC93-5F54-47F0-9569-BECC76A76C9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314044" y="5670381"/>
            <a:ext cx="3629278" cy="241415"/>
          </a:xfrm>
          <a:prstGeom prst="rect">
            <a:avLst/>
          </a:prstGeom>
        </p:spPr>
        <p:txBody>
          <a:bodyPr tIns="0"/>
          <a:lstStyle>
            <a:lvl1pPr>
              <a:defRPr lang="en-US" sz="980" b="1" kern="1200" spc="0" dirty="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Caption title Segoe bold 10/12. 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5EDACCCB-301A-4273-9EA6-AD055BB5B0A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139413" y="5670381"/>
            <a:ext cx="3629278" cy="241415"/>
          </a:xfrm>
          <a:prstGeom prst="rect">
            <a:avLst/>
          </a:prstGeom>
        </p:spPr>
        <p:txBody>
          <a:bodyPr tIns="0"/>
          <a:lstStyle>
            <a:lvl1pPr>
              <a:defRPr lang="en-US" sz="980" b="1" kern="1200" spc="0" dirty="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Caption title Segoe bold 10/12. 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37057046-E219-41F6-8045-1E763292CBB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139413" y="5857162"/>
            <a:ext cx="3607487" cy="3017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tabLst/>
              <a:defRPr lang="en-US" sz="980" b="0" i="0" spc="0" dirty="0" smtClean="0">
                <a:solidFill>
                  <a:srgbClr val="000000"/>
                </a:solidFill>
                <a:latin typeface="+mn-lt"/>
              </a:defRPr>
            </a:lvl1pPr>
          </a:lstStyle>
          <a:p>
            <a:pPr marL="0" lvl="0" indent="0">
              <a:lnSpc>
                <a:spcPts val="1176"/>
              </a:lnSpc>
              <a:spcBef>
                <a:spcPts val="882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9" name="Text Box 3">
            <a:extLst>
              <a:ext uri="{FF2B5EF4-FFF2-40B4-BE49-F238E27FC236}">
                <a16:creationId xmlns:a16="http://schemas.microsoft.com/office/drawing/2014/main" id="{DD3304D6-24AF-6742-A22C-8D78DC39B073}"/>
              </a:ext>
            </a:extLst>
          </p:cNvPr>
          <p:cNvSpPr txBox="1">
            <a:spLocks noChangeArrowheads="1"/>
          </p:cNvSpPr>
          <p:nvPr/>
        </p:nvSpPr>
        <p:spPr bwMode="blackWhite">
          <a:xfrm>
            <a:off x="454169" y="6455175"/>
            <a:ext cx="11306469" cy="21108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2454585260"/>
      </p:ext>
    </p:extLst>
  </p:cSld>
  <p:clrMapOvr>
    <a:masterClrMapping/>
  </p:clrMapOvr>
  <p:transition>
    <p:fade/>
  </p:transition>
  <p:hf sldNum="0" hdr="0" ft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Table styling</a:t>
            </a:r>
          </a:p>
        </p:txBody>
      </p:sp>
      <p:sp>
        <p:nvSpPr>
          <p:cNvPr id="4" name="Table Placeholder 3"/>
          <p:cNvSpPr>
            <a:spLocks noGrp="1"/>
          </p:cNvSpPr>
          <p:nvPr>
            <p:ph type="tbl" sz="quarter" idx="10"/>
          </p:nvPr>
        </p:nvSpPr>
        <p:spPr>
          <a:xfrm>
            <a:off x="455995" y="3924852"/>
            <a:ext cx="11306469" cy="546753"/>
          </a:xfrm>
          <a:prstGeom prst="rect">
            <a:avLst/>
          </a:prstGeo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10" name="Text Box 3">
            <a:extLst>
              <a:ext uri="{FF2B5EF4-FFF2-40B4-BE49-F238E27FC236}">
                <a16:creationId xmlns:a16="http://schemas.microsoft.com/office/drawing/2014/main" id="{AD9F5927-827C-2E4D-8781-07CF39C27494}"/>
              </a:ext>
            </a:extLst>
          </p:cNvPr>
          <p:cNvSpPr txBox="1">
            <a:spLocks noChangeArrowheads="1"/>
          </p:cNvSpPr>
          <p:nvPr/>
        </p:nvSpPr>
        <p:spPr bwMode="blackWhite">
          <a:xfrm>
            <a:off x="454169" y="6455175"/>
            <a:ext cx="11306469" cy="21108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2463553012"/>
      </p:ext>
    </p:extLst>
  </p:cSld>
  <p:clrMapOvr>
    <a:masterClrMapping/>
  </p:clrMapOvr>
  <p:transition>
    <p:fade/>
  </p:transition>
  <p:hf sldNum="0" hdr="0" ftr="0" dt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oftware cod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ACEE2ED2-76B4-9F41-8074-736FC3EE60A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5994" y="556381"/>
            <a:ext cx="11303917" cy="813819"/>
          </a:xfrm>
          <a:prstGeom prst="rect">
            <a:avLst/>
          </a:prstGeom>
        </p:spPr>
        <p:txBody>
          <a:bodyPr vert="horz" wrap="square" lIns="0" tIns="91440" rIns="146304" bIns="91440" rtlCol="0" anchor="t">
            <a:noAutofit/>
          </a:bodyPr>
          <a:lstStyle/>
          <a:p>
            <a:r>
              <a:rPr lang="en-US" dirty="0"/>
              <a:t>Software code slide</a:t>
            </a:r>
          </a:p>
        </p:txBody>
      </p:sp>
    </p:spTree>
    <p:extLst>
      <p:ext uri="{BB962C8B-B14F-4D97-AF65-F5344CB8AC3E}">
        <p14:creationId xmlns:p14="http://schemas.microsoft.com/office/powerpoint/2010/main" val="6579475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ext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ontent Placeholder 15"/>
          <p:cNvSpPr>
            <a:spLocks noGrp="1"/>
          </p:cNvSpPr>
          <p:nvPr>
            <p:ph sz="quarter" idx="25" hasCustomPrompt="1"/>
          </p:nvPr>
        </p:nvSpPr>
        <p:spPr>
          <a:xfrm>
            <a:off x="455995" y="2136155"/>
            <a:ext cx="1693247" cy="1021696"/>
          </a:xfrm>
        </p:spPr>
        <p:txBody>
          <a:bodyPr>
            <a:noAutofit/>
          </a:bodyPr>
          <a:lstStyle>
            <a:lvl1pPr marL="0" indent="0">
              <a:buNone/>
              <a:defRPr sz="1961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4: six columns (numbered list)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55995" y="3167818"/>
            <a:ext cx="1693247" cy="2778790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882"/>
              </a:spcBef>
              <a:buNone/>
              <a:defRPr lang="en-US" sz="1372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378328" y="3167818"/>
            <a:ext cx="1693247" cy="2803460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882"/>
              </a:spcBef>
              <a:buNone/>
              <a:defRPr lang="en-US" sz="1372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00662" y="3167818"/>
            <a:ext cx="1693247" cy="2803460"/>
          </a:xfrm>
        </p:spPr>
        <p:txBody>
          <a:bodyPr lIns="0" tIns="0" rIns="0" bIns="0"/>
          <a:lstStyle>
            <a:lvl1pPr marL="0" marR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372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6222995" y="3167818"/>
            <a:ext cx="1693247" cy="2803460"/>
          </a:xfrm>
        </p:spPr>
        <p:txBody>
          <a:bodyPr lIns="0" tIns="0" rIns="0" bIns="0"/>
          <a:lstStyle>
            <a:lvl1pPr marL="0" marR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372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8145328" y="3167818"/>
            <a:ext cx="1693247" cy="2803460"/>
          </a:xfrm>
        </p:spPr>
        <p:txBody>
          <a:bodyPr lIns="0" tIns="0" rIns="0" bIns="0"/>
          <a:lstStyle>
            <a:lvl1pPr marL="0" marR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372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10067660" y="3167818"/>
            <a:ext cx="1693247" cy="2803460"/>
          </a:xfrm>
        </p:spPr>
        <p:txBody>
          <a:bodyPr lIns="0" tIns="0" rIns="0" bIns="0"/>
          <a:lstStyle>
            <a:lvl1pPr marL="0" marR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372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5" name="Content Placeholder 15"/>
          <p:cNvSpPr>
            <a:spLocks noGrp="1"/>
          </p:cNvSpPr>
          <p:nvPr>
            <p:ph sz="quarter" idx="26" hasCustomPrompt="1"/>
          </p:nvPr>
        </p:nvSpPr>
        <p:spPr>
          <a:xfrm>
            <a:off x="2378328" y="2136155"/>
            <a:ext cx="1693247" cy="1021696"/>
          </a:xfrm>
        </p:spPr>
        <p:txBody>
          <a:bodyPr>
            <a:noAutofit/>
          </a:bodyPr>
          <a:lstStyle>
            <a:lvl1pPr marL="0" indent="0">
              <a:buNone/>
              <a:defRPr sz="1961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6" name="Content Placeholder 15"/>
          <p:cNvSpPr>
            <a:spLocks noGrp="1"/>
          </p:cNvSpPr>
          <p:nvPr>
            <p:ph sz="quarter" idx="27" hasCustomPrompt="1"/>
          </p:nvPr>
        </p:nvSpPr>
        <p:spPr>
          <a:xfrm>
            <a:off x="4300662" y="2136155"/>
            <a:ext cx="1693247" cy="1021696"/>
          </a:xfrm>
        </p:spPr>
        <p:txBody>
          <a:bodyPr>
            <a:noAutofit/>
          </a:bodyPr>
          <a:lstStyle>
            <a:lvl1pPr marL="0" indent="0">
              <a:buNone/>
              <a:defRPr sz="1961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7" name="Content Placeholder 15"/>
          <p:cNvSpPr>
            <a:spLocks noGrp="1"/>
          </p:cNvSpPr>
          <p:nvPr>
            <p:ph sz="quarter" idx="28" hasCustomPrompt="1"/>
          </p:nvPr>
        </p:nvSpPr>
        <p:spPr>
          <a:xfrm>
            <a:off x="6222995" y="2136155"/>
            <a:ext cx="1693247" cy="1021696"/>
          </a:xfrm>
        </p:spPr>
        <p:txBody>
          <a:bodyPr>
            <a:noAutofit/>
          </a:bodyPr>
          <a:lstStyle>
            <a:lvl1pPr marL="0" indent="0">
              <a:buNone/>
              <a:defRPr sz="1961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8" name="Content Placeholder 15"/>
          <p:cNvSpPr>
            <a:spLocks noGrp="1"/>
          </p:cNvSpPr>
          <p:nvPr>
            <p:ph sz="quarter" idx="29" hasCustomPrompt="1"/>
          </p:nvPr>
        </p:nvSpPr>
        <p:spPr>
          <a:xfrm>
            <a:off x="8145328" y="2136155"/>
            <a:ext cx="1693247" cy="1021696"/>
          </a:xfrm>
        </p:spPr>
        <p:txBody>
          <a:bodyPr>
            <a:noAutofit/>
          </a:bodyPr>
          <a:lstStyle>
            <a:lvl1pPr marL="0" indent="0">
              <a:buNone/>
              <a:defRPr sz="1961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9" name="Content Placeholder 15"/>
          <p:cNvSpPr>
            <a:spLocks noGrp="1"/>
          </p:cNvSpPr>
          <p:nvPr>
            <p:ph sz="quarter" idx="30" hasCustomPrompt="1"/>
          </p:nvPr>
        </p:nvSpPr>
        <p:spPr>
          <a:xfrm>
            <a:off x="10067660" y="2136155"/>
            <a:ext cx="1693247" cy="1021696"/>
          </a:xfrm>
        </p:spPr>
        <p:txBody>
          <a:bodyPr>
            <a:noAutofit/>
          </a:bodyPr>
          <a:lstStyle>
            <a:lvl1pPr marL="0" indent="0">
              <a:buNone/>
              <a:defRPr sz="1961"/>
            </a:lvl1pPr>
          </a:lstStyle>
          <a:p>
            <a:pPr lvl="0"/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665987378"/>
      </p:ext>
    </p:extLst>
  </p:cSld>
  <p:clrMapOvr>
    <a:masterClrMapping/>
  </p:clrMapOvr>
  <p:transition>
    <p:fade/>
  </p:transition>
  <p:hf sldNum="0" hdr="0" ftr="0" dt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D026004-6E63-4034-A1B0-34BE8CEF3D76}"/>
              </a:ext>
            </a:extLst>
          </p:cNvPr>
          <p:cNvSpPr/>
          <p:nvPr userDrawn="1"/>
        </p:nvSpPr>
        <p:spPr bwMode="auto">
          <a:xfrm>
            <a:off x="5334000" y="0"/>
            <a:ext cx="6858000" cy="6858000"/>
          </a:xfrm>
          <a:prstGeom prst="rect">
            <a:avLst/>
          </a:prstGeom>
          <a:solidFill>
            <a:srgbClr val="00BCF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rgbClr val="00240D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FC1A9B4-AD16-4E53-919C-38204BAF9E3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250758" y="800100"/>
            <a:ext cx="5024485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362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204076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D3453B0B-33DE-4ED0-A610-D76D0E610F6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4572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4572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9F328AE-26F0-42B9-988D-535B1145C9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250758" y="800100"/>
            <a:ext cx="5024485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7693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ulo-Ima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E8AE1A5-460B-3847-9B63-947079C2F95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0486" y="662345"/>
            <a:ext cx="75290" cy="432915"/>
          </a:xfrm>
          <a:prstGeom prst="rect">
            <a:avLst/>
          </a:prstGeom>
        </p:spPr>
      </p:pic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E6B7B808-A6BC-FA4D-A43A-2580F47FED3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851943" y="1561301"/>
            <a:ext cx="6488113" cy="45466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MX"/>
          </a:p>
        </p:txBody>
      </p:sp>
      <p:sp>
        <p:nvSpPr>
          <p:cNvPr id="12" name="Text Placeholder 23">
            <a:extLst>
              <a:ext uri="{FF2B5EF4-FFF2-40B4-BE49-F238E27FC236}">
                <a16:creationId xmlns:a16="http://schemas.microsoft.com/office/drawing/2014/main" id="{55A075C6-9A97-CE47-A0B9-1344B51DE7B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0129" y="662345"/>
            <a:ext cx="6997700" cy="787400"/>
          </a:xfrm>
          <a:prstGeom prst="rect">
            <a:avLst/>
          </a:prstGeom>
        </p:spPr>
        <p:txBody>
          <a:bodyPr anchor="ctr"/>
          <a:lstStyle>
            <a:lvl1pPr>
              <a:buNone/>
              <a:defRPr lang="en-US" sz="3600" b="1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egoe UI Semibold" panose="020B0502040204020203" pitchFamily="34" charset="0"/>
                <a:ea typeface="+mj-ea"/>
                <a:cs typeface="Segoe UI Semibold" panose="020B0502040204020203" pitchFamily="34" charset="0"/>
              </a:defRPr>
            </a:lvl1pPr>
            <a:lvl2pPr>
              <a:defRPr lang="en-US" sz="3600" b="1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egoe UI Semibold" panose="020B0502040204020203" pitchFamily="34" charset="0"/>
                <a:ea typeface="+mj-ea"/>
                <a:cs typeface="Segoe UI Semibold" panose="020B0502040204020203" pitchFamily="34" charset="0"/>
              </a:defRPr>
            </a:lvl2pPr>
            <a:lvl3pPr>
              <a:defRPr lang="en-US" sz="3600" b="1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egoe UI Semibold" panose="020B0502040204020203" pitchFamily="34" charset="0"/>
                <a:ea typeface="+mj-ea"/>
                <a:cs typeface="Segoe UI Semibold" panose="020B0502040204020203" pitchFamily="34" charset="0"/>
              </a:defRPr>
            </a:lvl3pPr>
            <a:lvl4pPr>
              <a:defRPr lang="en-US" sz="3600" b="1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egoe UI Semibold" panose="020B0502040204020203" pitchFamily="34" charset="0"/>
                <a:ea typeface="+mj-ea"/>
                <a:cs typeface="Segoe UI Semibold" panose="020B0502040204020203" pitchFamily="34" charset="0"/>
              </a:defRPr>
            </a:lvl4pPr>
            <a:lvl5pPr>
              <a:defRPr lang="en-MX" sz="36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Semibold" panose="020B0502040204020203" pitchFamily="34" charset="0"/>
                <a:ea typeface="+mj-ea"/>
                <a:cs typeface="Segoe UI Semibold" panose="020B0502040204020203" pitchFamily="34" charset="0"/>
              </a:defRPr>
            </a:lvl5pPr>
          </a:lstStyle>
          <a:p>
            <a:pPr lvl="0"/>
            <a:r>
              <a:rPr lang="en-MX"/>
              <a:t>Título</a:t>
            </a:r>
          </a:p>
        </p:txBody>
      </p:sp>
    </p:spTree>
    <p:extLst>
      <p:ext uri="{BB962C8B-B14F-4D97-AF65-F5344CB8AC3E}">
        <p14:creationId xmlns:p14="http://schemas.microsoft.com/office/powerpoint/2010/main" val="2520525251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ftware cod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ACEE2ED2-76B4-9F41-8074-736FC3EE60A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5994" y="556381"/>
            <a:ext cx="11303917" cy="813819"/>
          </a:xfrm>
          <a:prstGeom prst="rect">
            <a:avLst/>
          </a:prstGeom>
        </p:spPr>
        <p:txBody>
          <a:bodyPr vert="horz" wrap="square" lIns="0" tIns="91440" rIns="146304" bIns="91440" rtlCol="0" anchor="t">
            <a:noAutofit/>
          </a:bodyPr>
          <a:lstStyle/>
          <a:p>
            <a:r>
              <a:rPr lang="en-US" dirty="0"/>
              <a:t>Software code slide</a:t>
            </a:r>
          </a:p>
        </p:txBody>
      </p:sp>
    </p:spTree>
    <p:extLst>
      <p:ext uri="{BB962C8B-B14F-4D97-AF65-F5344CB8AC3E}">
        <p14:creationId xmlns:p14="http://schemas.microsoft.com/office/powerpoint/2010/main" val="21254201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 userDrawn="1">
          <p15:clr>
            <a:srgbClr val="5ACBF0"/>
          </p15:clr>
        </p15:guide>
        <p15:guide id="2" orient="horz" pos="905" userDrawn="1">
          <p15:clr>
            <a:srgbClr val="5ACBF0"/>
          </p15:clr>
        </p15:guide>
        <p15:guide id="4" orient="horz" pos="1272" userDrawn="1">
          <p15:clr>
            <a:srgbClr val="5ACBF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4113C26-A8A0-4F58-A696-C6742A57B2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6789" y="3029995"/>
            <a:ext cx="9630389" cy="1793104"/>
          </a:xfrm>
          <a:noFill/>
        </p:spPr>
        <p:txBody>
          <a:bodyPr lIns="0" tIns="0" rIns="0" bIns="182880" anchor="b" anchorCtr="0"/>
          <a:lstStyle>
            <a:lvl1pPr>
              <a:defRPr sz="4705" strike="noStrike" spc="-49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Microsoft 365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96E6BB0-6D6D-483B-96A8-7993672827D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4248" y="257318"/>
            <a:ext cx="2266311" cy="569191"/>
          </a:xfrm>
          <a:prstGeom prst="rect">
            <a:avLst/>
          </a:prstGeo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85F1894-96E2-48F0-A169-FCB4C6B3E9F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4841" y="4847660"/>
            <a:ext cx="9602819" cy="745370"/>
          </a:xfrm>
        </p:spPr>
        <p:txBody>
          <a:bodyPr/>
          <a:lstStyle>
            <a:lvl1pPr>
              <a:defRPr sz="1765"/>
            </a:lvl1pPr>
            <a:lvl2pPr>
              <a:defRPr sz="1765"/>
            </a:lvl2pPr>
            <a:lvl3pPr>
              <a:defRPr sz="1372"/>
            </a:lvl3pPr>
            <a:lvl4pPr>
              <a:defRPr sz="1372"/>
            </a:lvl4pPr>
            <a:lvl5pPr>
              <a:defRPr sz="1029"/>
            </a:lvl5pPr>
          </a:lstStyle>
          <a:p>
            <a:pPr lvl="0"/>
            <a:r>
              <a:rPr lang="en-US" dirty="0"/>
              <a:t>Author name</a:t>
            </a:r>
          </a:p>
          <a:p>
            <a:pPr lvl="1"/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25169055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1D2F9142-6251-4BB1-B90A-DAFD69D513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64841" y="4847661"/>
            <a:ext cx="9609045" cy="727892"/>
          </a:xfrm>
        </p:spPr>
        <p:txBody>
          <a:bodyPr/>
          <a:lstStyle>
            <a:lvl1pPr>
              <a:defRPr sz="1765">
                <a:solidFill>
                  <a:schemeClr val="bg1"/>
                </a:solidFill>
              </a:defRPr>
            </a:lvl1pPr>
            <a:lvl2pPr>
              <a:defRPr sz="1765">
                <a:solidFill>
                  <a:schemeClr val="bg1"/>
                </a:solidFill>
              </a:defRPr>
            </a:lvl2pPr>
            <a:lvl3pPr>
              <a:defRPr sz="1372"/>
            </a:lvl3pPr>
            <a:lvl4pPr>
              <a:defRPr sz="1372"/>
            </a:lvl4pPr>
            <a:lvl5pPr>
              <a:defRPr sz="1029"/>
            </a:lvl5pPr>
          </a:lstStyle>
          <a:p>
            <a:pPr lvl="0"/>
            <a:r>
              <a:rPr lang="en-US" dirty="0"/>
              <a:t>Author name</a:t>
            </a:r>
          </a:p>
          <a:p>
            <a:pPr lvl="1"/>
            <a:r>
              <a:rPr lang="en-US" dirty="0"/>
              <a:t>Date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91B10E9-B345-4651-9C8F-A65540E0D2F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4248" y="257170"/>
            <a:ext cx="2266311" cy="569191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5AABBF63-5EE7-4625-A83E-A114729508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391" y="3029995"/>
            <a:ext cx="9630389" cy="1793104"/>
          </a:xfrm>
          <a:noFill/>
        </p:spPr>
        <p:txBody>
          <a:bodyPr lIns="0" tIns="0" rIns="0" bIns="182880" anchor="b" anchorCtr="0"/>
          <a:lstStyle>
            <a:lvl1pPr>
              <a:defRPr sz="4705" strike="noStrike" spc="-49" baseline="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Microsoft 365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</p:spTree>
    <p:extLst>
      <p:ext uri="{BB962C8B-B14F-4D97-AF65-F5344CB8AC3E}">
        <p14:creationId xmlns:p14="http://schemas.microsoft.com/office/powerpoint/2010/main" val="26316983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 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15F38AD-64EA-4B26-B7D3-C2F05493206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0191069-9A1B-4D96-B56B-775F6023B787}"/>
              </a:ext>
            </a:extLst>
          </p:cNvPr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00000">
                  <a:alpha val="15000"/>
                </a:srgbClr>
              </a:gs>
              <a:gs pos="100000">
                <a:srgbClr val="1A1A1A">
                  <a:alpha val="0"/>
                </a:srgbClr>
              </a:gs>
            </a:gsLst>
            <a:lin ang="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A784868-C8AF-4D99-9BD8-43CBB496184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4248" y="257170"/>
            <a:ext cx="2266311" cy="569191"/>
          </a:xfrm>
          <a:prstGeom prst="rect">
            <a:avLst/>
          </a:prstGeom>
        </p:spPr>
      </p:pic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718C12CA-FF1E-41F6-84F9-03ED0B84EF2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4841" y="4847661"/>
            <a:ext cx="9602819" cy="727892"/>
          </a:xfrm>
        </p:spPr>
        <p:txBody>
          <a:bodyPr/>
          <a:lstStyle>
            <a:lvl1pPr>
              <a:defRPr sz="1765">
                <a:solidFill>
                  <a:schemeClr val="bg1"/>
                </a:solidFill>
              </a:defRPr>
            </a:lvl1pPr>
            <a:lvl2pPr>
              <a:defRPr sz="1765">
                <a:solidFill>
                  <a:schemeClr val="bg1"/>
                </a:solidFill>
              </a:defRPr>
            </a:lvl2pPr>
            <a:lvl3pPr>
              <a:defRPr sz="1372"/>
            </a:lvl3pPr>
            <a:lvl4pPr>
              <a:defRPr sz="1372"/>
            </a:lvl4pPr>
            <a:lvl5pPr>
              <a:defRPr sz="1029"/>
            </a:lvl5pPr>
          </a:lstStyle>
          <a:p>
            <a:pPr lvl="0"/>
            <a:r>
              <a:rPr lang="en-US" dirty="0"/>
              <a:t>Author name</a:t>
            </a:r>
          </a:p>
          <a:p>
            <a:pPr lvl="1"/>
            <a:r>
              <a:rPr lang="en-US" dirty="0"/>
              <a:t>Date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06A627AC-F0E8-4823-99FD-AD035C641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391" y="3029995"/>
            <a:ext cx="9660269" cy="1793104"/>
          </a:xfrm>
          <a:noFill/>
        </p:spPr>
        <p:txBody>
          <a:bodyPr lIns="0" tIns="0" rIns="0" bIns="182880" anchor="b" anchorCtr="0"/>
          <a:lstStyle>
            <a:lvl1pPr>
              <a:defRPr sz="4705" strike="noStrike" spc="-49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Microsoft 365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</p:spTree>
    <p:extLst>
      <p:ext uri="{BB962C8B-B14F-4D97-AF65-F5344CB8AC3E}">
        <p14:creationId xmlns:p14="http://schemas.microsoft.com/office/powerpoint/2010/main" val="7318615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135E9C6E-449A-4817-85CC-F95B5FE42256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079045" y="0"/>
            <a:ext cx="8112955" cy="6858000"/>
          </a:xfrm>
          <a:blipFill>
            <a:blip r:embed="rId2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algn="ctr">
              <a:defRPr/>
            </a:lvl1pPr>
          </a:lstStyle>
          <a:p>
            <a:r>
              <a:rPr lang="en-US" dirty="0"/>
              <a:t>Place Image Here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474019-F28F-4D82-8526-2A17246A9B6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4248" y="257318"/>
            <a:ext cx="2266311" cy="569191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839DF1C3-5AEF-45F6-B7A9-64EF29BBFA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5319" y="941692"/>
            <a:ext cx="3235580" cy="2097190"/>
          </a:xfrm>
          <a:noFill/>
        </p:spPr>
        <p:txBody>
          <a:bodyPr lIns="0" tIns="0" rIns="0" bIns="182880" anchor="b" anchorCtr="0"/>
          <a:lstStyle>
            <a:lvl1pPr>
              <a:defRPr sz="3137" strike="noStrike" spc="-49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Microsoft 365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1CBD56B1-C0C9-4444-88C4-D838CFE41F0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4841" y="3038882"/>
            <a:ext cx="3208011" cy="727892"/>
          </a:xfrm>
        </p:spPr>
        <p:txBody>
          <a:bodyPr/>
          <a:lstStyle>
            <a:lvl1pPr>
              <a:defRPr sz="1765"/>
            </a:lvl1pPr>
            <a:lvl2pPr>
              <a:defRPr sz="1765"/>
            </a:lvl2pPr>
            <a:lvl3pPr>
              <a:defRPr sz="1372"/>
            </a:lvl3pPr>
            <a:lvl4pPr>
              <a:defRPr sz="1372"/>
            </a:lvl4pPr>
            <a:lvl5pPr>
              <a:defRPr sz="1029"/>
            </a:lvl5pPr>
          </a:lstStyle>
          <a:p>
            <a:pPr lvl="0"/>
            <a:r>
              <a:rPr lang="en-US" dirty="0"/>
              <a:t>Author name</a:t>
            </a:r>
          </a:p>
          <a:p>
            <a:pPr lvl="1"/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13098070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5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024A379D-BCE5-4A42-8A2B-EABC40EF527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091494" y="445299"/>
            <a:ext cx="7672572" cy="5967539"/>
          </a:xfrm>
          <a:custGeom>
            <a:avLst/>
            <a:gdLst>
              <a:gd name="connsiteX0" fmla="*/ 4336944 w 7826423"/>
              <a:gd name="connsiteY0" fmla="*/ 0 h 6086337"/>
              <a:gd name="connsiteX1" fmla="*/ 7826423 w 7826423"/>
              <a:gd name="connsiteY1" fmla="*/ 0 h 6086337"/>
              <a:gd name="connsiteX2" fmla="*/ 7826423 w 7826423"/>
              <a:gd name="connsiteY2" fmla="*/ 3146741 h 6086337"/>
              <a:gd name="connsiteX3" fmla="*/ 7826422 w 7826423"/>
              <a:gd name="connsiteY3" fmla="*/ 3146741 h 6086337"/>
              <a:gd name="connsiteX4" fmla="*/ 7826422 w 7826423"/>
              <a:gd name="connsiteY4" fmla="*/ 3617978 h 6086337"/>
              <a:gd name="connsiteX5" fmla="*/ 7826422 w 7826423"/>
              <a:gd name="connsiteY5" fmla="*/ 4055368 h 6086337"/>
              <a:gd name="connsiteX6" fmla="*/ 7826422 w 7826423"/>
              <a:gd name="connsiteY6" fmla="*/ 6086337 h 6086337"/>
              <a:gd name="connsiteX7" fmla="*/ 1795149 w 7826423"/>
              <a:gd name="connsiteY7" fmla="*/ 6086337 h 6086337"/>
              <a:gd name="connsiteX8" fmla="*/ 1795149 w 7826423"/>
              <a:gd name="connsiteY8" fmla="*/ 4055924 h 6086337"/>
              <a:gd name="connsiteX9" fmla="*/ 0 w 7826423"/>
              <a:gd name="connsiteY9" fmla="*/ 4055924 h 6086337"/>
              <a:gd name="connsiteX10" fmla="*/ 0 w 7826423"/>
              <a:gd name="connsiteY10" fmla="*/ 2030915 h 6086337"/>
              <a:gd name="connsiteX11" fmla="*/ 4336944 w 7826423"/>
              <a:gd name="connsiteY11" fmla="*/ 2030915 h 6086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826423" h="6086337">
                <a:moveTo>
                  <a:pt x="4336944" y="0"/>
                </a:moveTo>
                <a:lnTo>
                  <a:pt x="7826423" y="0"/>
                </a:lnTo>
                <a:lnTo>
                  <a:pt x="7826423" y="3146741"/>
                </a:lnTo>
                <a:lnTo>
                  <a:pt x="7826422" y="3146741"/>
                </a:lnTo>
                <a:lnTo>
                  <a:pt x="7826422" y="3617978"/>
                </a:lnTo>
                <a:lnTo>
                  <a:pt x="7826422" y="4055368"/>
                </a:lnTo>
                <a:lnTo>
                  <a:pt x="7826422" y="6086337"/>
                </a:lnTo>
                <a:lnTo>
                  <a:pt x="1795149" y="6086337"/>
                </a:lnTo>
                <a:lnTo>
                  <a:pt x="1795149" y="4055924"/>
                </a:lnTo>
                <a:lnTo>
                  <a:pt x="0" y="4055924"/>
                </a:lnTo>
                <a:lnTo>
                  <a:pt x="0" y="2030915"/>
                </a:lnTo>
                <a:lnTo>
                  <a:pt x="4336944" y="2030915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 anchor="ctr" anchorCtr="0">
            <a:no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Change image by clicking on “insert” picture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474019-F28F-4D82-8526-2A17246A9B6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4248" y="257318"/>
            <a:ext cx="2266311" cy="569191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839DF1C3-5AEF-45F6-B7A9-64EF29BBFA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5319" y="941692"/>
            <a:ext cx="3235580" cy="2097190"/>
          </a:xfrm>
          <a:noFill/>
        </p:spPr>
        <p:txBody>
          <a:bodyPr lIns="0" tIns="0" rIns="0" bIns="182880" anchor="b" anchorCtr="0"/>
          <a:lstStyle>
            <a:lvl1pPr>
              <a:defRPr sz="3137" strike="noStrike" spc="-49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Microsoft 365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1CBD56B1-C0C9-4444-88C4-D838CFE41F0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4841" y="3038882"/>
            <a:ext cx="3208011" cy="727892"/>
          </a:xfrm>
        </p:spPr>
        <p:txBody>
          <a:bodyPr/>
          <a:lstStyle>
            <a:lvl1pPr>
              <a:defRPr sz="1765"/>
            </a:lvl1pPr>
            <a:lvl2pPr>
              <a:defRPr sz="1765"/>
            </a:lvl2pPr>
            <a:lvl3pPr>
              <a:defRPr sz="1372"/>
            </a:lvl3pPr>
            <a:lvl4pPr>
              <a:defRPr sz="1372"/>
            </a:lvl4pPr>
            <a:lvl5pPr>
              <a:defRPr sz="1029"/>
            </a:lvl5pPr>
          </a:lstStyle>
          <a:p>
            <a:pPr lvl="0"/>
            <a:r>
              <a:rPr lang="en-US" dirty="0"/>
              <a:t>Author name</a:t>
            </a:r>
          </a:p>
          <a:p>
            <a:pPr lvl="1"/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23780241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1168943"/>
            <a:ext cx="3618381" cy="899665"/>
          </a:xfrm>
        </p:spPr>
        <p:txBody>
          <a:bodyPr lIns="0" tIns="0" rIns="0" bIns="0"/>
          <a:lstStyle>
            <a:lvl1pPr>
              <a:defRPr sz="1765" spc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Contents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229843" y="1168943"/>
            <a:ext cx="3837818" cy="3786998"/>
          </a:xfrm>
        </p:spPr>
        <p:txBody>
          <a:bodyPr wrap="square" lIns="0" tIns="0" rIns="0" bIns="0">
            <a:noAutofit/>
          </a:bodyPr>
          <a:lstStyle>
            <a:lvl1pPr marL="0" indent="0" defTabSz="507330">
              <a:spcAft>
                <a:spcPts val="490"/>
              </a:spcAft>
              <a:buNone/>
              <a:defRPr sz="1765" spc="0" baseline="0">
                <a:solidFill>
                  <a:schemeClr val="tx2"/>
                </a:solidFill>
              </a:defRPr>
            </a:lvl1pPr>
            <a:lvl2pPr marL="224097" indent="0">
              <a:buNone/>
              <a:defRPr sz="1765"/>
            </a:lvl2pPr>
            <a:lvl3pPr marL="448193" indent="0">
              <a:buNone/>
              <a:defRPr sz="1765"/>
            </a:lvl3pPr>
            <a:lvl4pPr marL="672290" indent="0">
              <a:buNone/>
              <a:defRPr sz="1765"/>
            </a:lvl4pPr>
            <a:lvl5pPr marL="896386" indent="0">
              <a:buNone/>
              <a:defRPr sz="1765"/>
            </a:lvl5pPr>
          </a:lstStyle>
          <a:p>
            <a:pPr lvl="0"/>
            <a:r>
              <a:rPr lang="en-US" dirty="0"/>
              <a:t>##	Section Title</a:t>
            </a:r>
          </a:p>
        </p:txBody>
      </p:sp>
      <p:sp>
        <p:nvSpPr>
          <p:cNvPr id="5" name="Footer Placeholder 14">
            <a:extLst>
              <a:ext uri="{FF2B5EF4-FFF2-40B4-BE49-F238E27FC236}">
                <a16:creationId xmlns:a16="http://schemas.microsoft.com/office/drawing/2014/main" id="{FD6D9E34-4CC8-4DC0-9040-97073FD747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1838" y="6450194"/>
            <a:ext cx="11586711" cy="118296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6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Dynamics 365 </a:t>
            </a:r>
          </a:p>
        </p:txBody>
      </p:sp>
    </p:spTree>
    <p:extLst>
      <p:ext uri="{BB962C8B-B14F-4D97-AF65-F5344CB8AC3E}">
        <p14:creationId xmlns:p14="http://schemas.microsoft.com/office/powerpoint/2010/main" val="3005654989"/>
      </p:ext>
    </p:extLst>
  </p:cSld>
  <p:clrMapOvr>
    <a:masterClrMapping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55995" y="1922802"/>
            <a:ext cx="11306469" cy="603538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353"/>
              </a:lnSpc>
              <a:buNone/>
              <a:defRPr sz="1961" b="0" i="0" spc="0">
                <a:solidFill>
                  <a:schemeClr val="tx1"/>
                </a:solidFill>
                <a:latin typeface="+mj-lt"/>
              </a:defRPr>
            </a:lvl1pPr>
            <a:lvl2pPr marL="0" indent="0">
              <a:lnSpc>
                <a:spcPts val="2353"/>
              </a:lnSpc>
              <a:buNone/>
              <a:defRPr spc="0"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Large: subhead Segoe UI </a:t>
            </a:r>
            <a:r>
              <a:rPr lang="en-US" dirty="0" err="1"/>
              <a:t>Semibold</a:t>
            </a:r>
            <a:r>
              <a:rPr lang="en-US" dirty="0"/>
              <a:t> 20/24</a:t>
            </a:r>
          </a:p>
          <a:p>
            <a:pPr lvl="1"/>
            <a:r>
              <a:rPr lang="en-US" dirty="0"/>
              <a:t>Large: subhead Segoe UI Regular 20/24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55995" y="3151388"/>
            <a:ext cx="11306469" cy="443839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buNone/>
              <a:defRPr sz="1372" b="0" spc="0">
                <a:solidFill>
                  <a:schemeClr val="tx2"/>
                </a:solidFill>
                <a:latin typeface="+mj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 spc="0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Medium: paragraph title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  <a:p>
            <a:pPr lvl="1"/>
            <a:r>
              <a:rPr lang="en-US" dirty="0"/>
              <a:t>Body copy Segoe UI Regular 14/18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55995" y="4352947"/>
            <a:ext cx="11306469" cy="331946"/>
          </a:xfrm>
        </p:spPr>
        <p:txBody>
          <a:bodyPr lIns="0" tIns="0" rIns="0" bIns="0"/>
          <a:lstStyle>
            <a:lvl1pPr marL="0" indent="0">
              <a:lnSpc>
                <a:spcPts val="1176"/>
              </a:lnSpc>
              <a:spcBef>
                <a:spcPts val="0"/>
              </a:spcBef>
              <a:buNone/>
              <a:defRPr sz="980" spc="0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980" spc="0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0" indent="0">
              <a:lnSpc>
                <a:spcPct val="100000"/>
              </a:lnSpc>
              <a:buNone/>
              <a:defRPr/>
            </a:lvl5pPr>
          </a:lstStyle>
          <a:p>
            <a:pPr lvl="4"/>
            <a:r>
              <a:rPr lang="en-US" dirty="0"/>
              <a:t>Small caption: Segoe UI Bold 10/12</a:t>
            </a:r>
          </a:p>
          <a:p>
            <a:pPr lvl="1"/>
            <a:r>
              <a:rPr lang="en-US" dirty="0"/>
              <a:t>Small caption Segoe Regular 10/12</a:t>
            </a:r>
          </a:p>
        </p:txBody>
      </p:sp>
      <p:sp>
        <p:nvSpPr>
          <p:cNvPr id="8" name="Footer Placeholder 14">
            <a:extLst>
              <a:ext uri="{FF2B5EF4-FFF2-40B4-BE49-F238E27FC236}">
                <a16:creationId xmlns:a16="http://schemas.microsoft.com/office/drawing/2014/main" id="{375CD45A-5065-443B-A271-689E522B15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1838" y="6450194"/>
            <a:ext cx="11586711" cy="118296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6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Dynamics 365 </a:t>
            </a:r>
          </a:p>
        </p:txBody>
      </p:sp>
    </p:spTree>
    <p:extLst>
      <p:ext uri="{BB962C8B-B14F-4D97-AF65-F5344CB8AC3E}">
        <p14:creationId xmlns:p14="http://schemas.microsoft.com/office/powerpoint/2010/main" val="1135383332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Text option 1: three column bulleted list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55995" y="1922587"/>
            <a:ext cx="9384447" cy="603538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353"/>
              </a:lnSpc>
              <a:buNone/>
              <a:defRPr lang="en-US" sz="1961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4097" indent="0">
              <a:buNone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Subhead Segoe UI Regular 20/24. Dis </a:t>
            </a:r>
            <a:r>
              <a:rPr lang="en-US" dirty="0" err="1"/>
              <a:t>apid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simusanditis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ex et </a:t>
            </a:r>
            <a:r>
              <a:rPr lang="en-US" dirty="0" err="1"/>
              <a:t>illore</a:t>
            </a:r>
            <a:r>
              <a:rPr lang="en-US" dirty="0"/>
              <a:t>, </a:t>
            </a:r>
            <a:r>
              <a:rPr lang="en-US" dirty="0" err="1"/>
              <a:t>nectationet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dic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velestium</a:t>
            </a:r>
            <a:r>
              <a:rPr lang="en-US" dirty="0"/>
              <a:t> </a:t>
            </a:r>
            <a:r>
              <a:rPr lang="en-US" dirty="0" err="1"/>
              <a:t>reperro</a:t>
            </a:r>
            <a:r>
              <a:rPr lang="en-US" dirty="0"/>
              <a:t> </a:t>
            </a:r>
            <a:r>
              <a:rPr lang="en-US" dirty="0" err="1"/>
              <a:t>rroviduntion</a:t>
            </a:r>
            <a:r>
              <a:rPr lang="en-US" dirty="0"/>
              <a:t> </a:t>
            </a:r>
            <a:r>
              <a:rPr lang="en-US" dirty="0" err="1"/>
              <a:t>conem</a:t>
            </a:r>
            <a:r>
              <a:rPr lang="en-US" dirty="0"/>
              <a:t> </a:t>
            </a:r>
            <a:r>
              <a:rPr lang="en-US" dirty="0" err="1"/>
              <a:t>rehend</a:t>
            </a:r>
            <a:r>
              <a:rPr lang="en-US" dirty="0"/>
              <a:t>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55995" y="3151388"/>
            <a:ext cx="3618381" cy="2675220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spcAft>
                <a:spcPts val="588"/>
              </a:spcAft>
              <a:buNone/>
              <a:defRPr sz="1372" b="0" spc="0" baseline="0">
                <a:solidFill>
                  <a:srgbClr val="008C72"/>
                </a:solidFill>
                <a:latin typeface="+mj-lt"/>
              </a:defRPr>
            </a:lvl1pPr>
            <a:lvl2pPr marL="280121" marR="0" indent="-280121" algn="l" defTabSz="914367" rtl="0" eaLnBrk="1" fontAlgn="auto" latinLnBrk="0" hangingPunct="1">
              <a:lnSpc>
                <a:spcPts val="1765"/>
              </a:lnSpc>
              <a:spcBef>
                <a:spcPts val="0"/>
              </a:spcBef>
              <a:spcAft>
                <a:spcPts val="588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372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  <a:p>
            <a:pPr marL="280121" marR="0" lvl="1" indent="-280121" algn="l" defTabSz="914367" rtl="0" eaLnBrk="1" fontAlgn="auto" latinLnBrk="0" hangingPunct="1">
              <a:lnSpc>
                <a:spcPts val="1765"/>
              </a:lnSpc>
              <a:spcBef>
                <a:spcPts val="1176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ra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sunt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marL="280121" marR="0" lvl="1" indent="-280121" algn="l" defTabSz="914367" rtl="0" eaLnBrk="1" fontAlgn="auto" latinLnBrk="0" hangingPunct="1">
              <a:lnSpc>
                <a:spcPts val="1765"/>
              </a:lnSpc>
              <a:spcBef>
                <a:spcPts val="1176"/>
              </a:spcBef>
              <a:spcAft>
                <a:spcPts val="0"/>
              </a:spcAft>
              <a:buClrTx/>
              <a:buSzPct val="90000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03383CEA-4FEB-4C9E-B7D6-3B36BC8EB75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18449" y="3151388"/>
            <a:ext cx="3618381" cy="2675220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spcAft>
                <a:spcPts val="588"/>
              </a:spcAft>
              <a:buNone/>
              <a:defRPr sz="1372" b="0" spc="0" baseline="0">
                <a:solidFill>
                  <a:srgbClr val="008C72"/>
                </a:solidFill>
                <a:latin typeface="+mj-lt"/>
              </a:defRPr>
            </a:lvl1pPr>
            <a:lvl2pPr marL="280121" marR="0" indent="-280121" algn="l" defTabSz="914367" rtl="0" eaLnBrk="1" fontAlgn="auto" latinLnBrk="0" hangingPunct="1">
              <a:lnSpc>
                <a:spcPts val="1765"/>
              </a:lnSpc>
              <a:spcBef>
                <a:spcPts val="0"/>
              </a:spcBef>
              <a:spcAft>
                <a:spcPts val="588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372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  <a:p>
            <a:pPr marL="280121" marR="0" lvl="1" indent="-280121" algn="l" defTabSz="914367" rtl="0" eaLnBrk="1" fontAlgn="auto" latinLnBrk="0" hangingPunct="1">
              <a:lnSpc>
                <a:spcPts val="1765"/>
              </a:lnSpc>
              <a:spcBef>
                <a:spcPts val="1176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ra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sunt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marL="280121" marR="0" lvl="1" indent="-280121" algn="l" defTabSz="914367" rtl="0" eaLnBrk="1" fontAlgn="auto" latinLnBrk="0" hangingPunct="1">
              <a:lnSpc>
                <a:spcPts val="1765"/>
              </a:lnSpc>
              <a:spcBef>
                <a:spcPts val="1176"/>
              </a:spcBef>
              <a:spcAft>
                <a:spcPts val="0"/>
              </a:spcAft>
              <a:buClrTx/>
              <a:buSzPct val="90000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35007055-7118-477F-B301-DB401591FA2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49960" y="3151388"/>
            <a:ext cx="3618381" cy="2675220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spcAft>
                <a:spcPts val="588"/>
              </a:spcAft>
              <a:buNone/>
              <a:defRPr sz="1372" b="0" spc="0" baseline="0">
                <a:solidFill>
                  <a:srgbClr val="008C72"/>
                </a:solidFill>
                <a:latin typeface="+mj-lt"/>
              </a:defRPr>
            </a:lvl1pPr>
            <a:lvl2pPr marL="280121" marR="0" indent="-280121" algn="l" defTabSz="914367" rtl="0" eaLnBrk="1" fontAlgn="auto" latinLnBrk="0" hangingPunct="1">
              <a:lnSpc>
                <a:spcPts val="1765"/>
              </a:lnSpc>
              <a:spcBef>
                <a:spcPts val="0"/>
              </a:spcBef>
              <a:spcAft>
                <a:spcPts val="588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372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  <a:p>
            <a:pPr marL="280121" marR="0" lvl="1" indent="-280121" algn="l" defTabSz="914367" rtl="0" eaLnBrk="1" fontAlgn="auto" latinLnBrk="0" hangingPunct="1">
              <a:lnSpc>
                <a:spcPts val="1765"/>
              </a:lnSpc>
              <a:spcBef>
                <a:spcPts val="1176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ra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sunt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marL="280121" marR="0" lvl="1" indent="-280121" algn="l" defTabSz="914367" rtl="0" eaLnBrk="1" fontAlgn="auto" latinLnBrk="0" hangingPunct="1">
              <a:lnSpc>
                <a:spcPts val="1765"/>
              </a:lnSpc>
              <a:spcBef>
                <a:spcPts val="1176"/>
              </a:spcBef>
              <a:spcAft>
                <a:spcPts val="0"/>
              </a:spcAft>
              <a:buClrTx/>
              <a:buSzPct val="90000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8" name="Footer Placeholder 14">
            <a:extLst>
              <a:ext uri="{FF2B5EF4-FFF2-40B4-BE49-F238E27FC236}">
                <a16:creationId xmlns:a16="http://schemas.microsoft.com/office/drawing/2014/main" id="{C3334197-F6FD-4697-BB72-4AD1810C0B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1838" y="6450194"/>
            <a:ext cx="11586711" cy="118296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6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Dynamics 365 </a:t>
            </a:r>
          </a:p>
        </p:txBody>
      </p:sp>
    </p:spTree>
    <p:extLst>
      <p:ext uri="{BB962C8B-B14F-4D97-AF65-F5344CB8AC3E}">
        <p14:creationId xmlns:p14="http://schemas.microsoft.com/office/powerpoint/2010/main" val="844404534"/>
      </p:ext>
    </p:extLst>
  </p:cSld>
  <p:clrMapOvr>
    <a:masterClrMapping/>
  </p:clrMapOvr>
  <p:transition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Text option 2: two columns copy heavy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99E39B6D-21AF-485C-B606-D6EA248988A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5995" y="2363623"/>
            <a:ext cx="3618381" cy="2435151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1176"/>
              </a:spcBef>
              <a:buNone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ra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sunt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D0D85DDD-B7EA-4D73-BA98-A5ACF1DB2D3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03151" y="2363623"/>
            <a:ext cx="3618381" cy="2435151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1176"/>
              </a:spcBef>
              <a:buNone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ra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sunt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7" name="Footer Placeholder 14">
            <a:extLst>
              <a:ext uri="{FF2B5EF4-FFF2-40B4-BE49-F238E27FC236}">
                <a16:creationId xmlns:a16="http://schemas.microsoft.com/office/drawing/2014/main" id="{DB61DE79-74B8-40AA-A2F6-483C4BB58B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1838" y="6450194"/>
            <a:ext cx="11586711" cy="118296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6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Dynamics 365 </a:t>
            </a:r>
          </a:p>
        </p:txBody>
      </p:sp>
    </p:spTree>
    <p:extLst>
      <p:ext uri="{BB962C8B-B14F-4D97-AF65-F5344CB8AC3E}">
        <p14:creationId xmlns:p14="http://schemas.microsoft.com/office/powerpoint/2010/main" val="4111198020"/>
      </p:ext>
    </p:extLst>
  </p:cSld>
  <p:clrMapOvr>
    <a:masterClrMapping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15"/>
          <p:cNvSpPr>
            <a:spLocks noGrp="1"/>
          </p:cNvSpPr>
          <p:nvPr>
            <p:ph sz="quarter" idx="17" hasCustomPrompt="1"/>
          </p:nvPr>
        </p:nvSpPr>
        <p:spPr>
          <a:xfrm>
            <a:off x="464958" y="1599724"/>
            <a:ext cx="3609417" cy="3099393"/>
          </a:xfrm>
          <a:blipFill>
            <a:blip r:embed="rId2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marL="0" indent="0" algn="ctr">
              <a:buNone/>
              <a:defRPr sz="196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Place photo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Text option 3: three columns images and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55995" y="4927922"/>
            <a:ext cx="3618381" cy="1186064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1176"/>
              </a:spcBef>
              <a:buNone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144083" y="4927922"/>
            <a:ext cx="3618381" cy="1186064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1176"/>
              </a:spcBef>
              <a:buNone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25" name="Content Placeholder 15">
            <a:extLst>
              <a:ext uri="{FF2B5EF4-FFF2-40B4-BE49-F238E27FC236}">
                <a16:creationId xmlns:a16="http://schemas.microsoft.com/office/drawing/2014/main" id="{FF38BC9F-387A-498E-A040-4619A490AEDD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4300039" y="1599724"/>
            <a:ext cx="3609417" cy="3099393"/>
          </a:xfrm>
          <a:blipFill>
            <a:blip r:embed="rId3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marL="0" indent="0" algn="ctr">
              <a:buNone/>
              <a:defRPr sz="196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Place photo</a:t>
            </a:r>
          </a:p>
        </p:txBody>
      </p:sp>
      <p:sp>
        <p:nvSpPr>
          <p:cNvPr id="26" name="Content Placeholder 15">
            <a:extLst>
              <a:ext uri="{FF2B5EF4-FFF2-40B4-BE49-F238E27FC236}">
                <a16:creationId xmlns:a16="http://schemas.microsoft.com/office/drawing/2014/main" id="{EEF5E46D-3409-4544-8C4E-211F133E580F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144083" y="1599722"/>
            <a:ext cx="3609417" cy="3099394"/>
          </a:xfrm>
          <a:blipFill>
            <a:blip r:embed="rId4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marL="0" indent="0" algn="ctr">
              <a:buNone/>
              <a:defRPr sz="196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Place photo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197742EC-5845-4BB1-84A3-00C1CF89012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03151" y="4927922"/>
            <a:ext cx="3618381" cy="1186064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1176"/>
              </a:spcBef>
              <a:buNone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1" name="Footer Placeholder 14">
            <a:extLst>
              <a:ext uri="{FF2B5EF4-FFF2-40B4-BE49-F238E27FC236}">
                <a16:creationId xmlns:a16="http://schemas.microsoft.com/office/drawing/2014/main" id="{AE158E7B-0220-41AE-9E99-77C3807358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1838" y="6450194"/>
            <a:ext cx="11586711" cy="118296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6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Dynamics 365 </a:t>
            </a:r>
          </a:p>
        </p:txBody>
      </p:sp>
    </p:spTree>
    <p:extLst>
      <p:ext uri="{BB962C8B-B14F-4D97-AF65-F5344CB8AC3E}">
        <p14:creationId xmlns:p14="http://schemas.microsoft.com/office/powerpoint/2010/main" val="1416346913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32684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  <p15:guide id="5" orient="horz" pos="904" userDrawn="1">
          <p15:clr>
            <a:srgbClr val="5ACBF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ontent Placeholder 15"/>
          <p:cNvSpPr>
            <a:spLocks noGrp="1"/>
          </p:cNvSpPr>
          <p:nvPr>
            <p:ph sz="quarter" idx="25" hasCustomPrompt="1"/>
          </p:nvPr>
        </p:nvSpPr>
        <p:spPr>
          <a:xfrm>
            <a:off x="455995" y="2158886"/>
            <a:ext cx="1693247" cy="895855"/>
          </a:xfrm>
        </p:spPr>
        <p:txBody>
          <a:bodyPr>
            <a:noAutofit/>
          </a:bodyPr>
          <a:lstStyle>
            <a:lvl1pPr marL="0" indent="0">
              <a:buNone/>
              <a:defRPr sz="1961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Text option 4: Six columns (numbered list)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55995" y="3167818"/>
            <a:ext cx="1693247" cy="2778790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882"/>
              </a:spcBef>
              <a:buNone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378328" y="3167818"/>
            <a:ext cx="1693247" cy="2803460"/>
          </a:xfrm>
        </p:spPr>
        <p:txBody>
          <a:bodyPr lIns="0" tIns="0" rIns="0" bIns="0"/>
          <a:lstStyle>
            <a:lvl1pPr marL="0" marR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372" b="0" kern="1200" spc="0" baseline="0" dirty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00662" y="3167818"/>
            <a:ext cx="1693247" cy="2803460"/>
          </a:xfrm>
        </p:spPr>
        <p:txBody>
          <a:bodyPr lIns="0" tIns="0" rIns="0" bIns="0"/>
          <a:lstStyle>
            <a:lvl1pPr marL="0" marR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6222995" y="3167818"/>
            <a:ext cx="1693247" cy="2803460"/>
          </a:xfrm>
        </p:spPr>
        <p:txBody>
          <a:bodyPr lIns="0" tIns="0" rIns="0" bIns="0"/>
          <a:lstStyle>
            <a:lvl1pPr marL="0" marR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372" b="0" kern="1200" spc="0" baseline="0" dirty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8145328" y="3167818"/>
            <a:ext cx="1693247" cy="2803460"/>
          </a:xfrm>
        </p:spPr>
        <p:txBody>
          <a:bodyPr lIns="0" tIns="0" rIns="0" bIns="0"/>
          <a:lstStyle>
            <a:lvl1pPr marL="0" marR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10067660" y="3167818"/>
            <a:ext cx="1693247" cy="2803460"/>
          </a:xfrm>
        </p:spPr>
        <p:txBody>
          <a:bodyPr lIns="0" tIns="0" rIns="0" bIns="0"/>
          <a:lstStyle>
            <a:lvl1pPr marL="0" marR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5" name="Content Placeholder 15"/>
          <p:cNvSpPr>
            <a:spLocks noGrp="1"/>
          </p:cNvSpPr>
          <p:nvPr>
            <p:ph sz="quarter" idx="26" hasCustomPrompt="1"/>
          </p:nvPr>
        </p:nvSpPr>
        <p:spPr>
          <a:xfrm>
            <a:off x="2378328" y="2158886"/>
            <a:ext cx="1693247" cy="895855"/>
          </a:xfrm>
        </p:spPr>
        <p:txBody>
          <a:bodyPr>
            <a:noAutofit/>
          </a:bodyPr>
          <a:lstStyle>
            <a:lvl1pPr marL="0" indent="0">
              <a:buNone/>
              <a:defRPr sz="1961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6" name="Content Placeholder 15"/>
          <p:cNvSpPr>
            <a:spLocks noGrp="1"/>
          </p:cNvSpPr>
          <p:nvPr>
            <p:ph sz="quarter" idx="27" hasCustomPrompt="1"/>
          </p:nvPr>
        </p:nvSpPr>
        <p:spPr>
          <a:xfrm>
            <a:off x="4300662" y="2158886"/>
            <a:ext cx="1693247" cy="895855"/>
          </a:xfrm>
        </p:spPr>
        <p:txBody>
          <a:bodyPr>
            <a:noAutofit/>
          </a:bodyPr>
          <a:lstStyle>
            <a:lvl1pPr marL="0" indent="0">
              <a:buNone/>
              <a:defRPr sz="1961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7" name="Content Placeholder 15"/>
          <p:cNvSpPr>
            <a:spLocks noGrp="1"/>
          </p:cNvSpPr>
          <p:nvPr>
            <p:ph sz="quarter" idx="28" hasCustomPrompt="1"/>
          </p:nvPr>
        </p:nvSpPr>
        <p:spPr>
          <a:xfrm>
            <a:off x="6222995" y="2158886"/>
            <a:ext cx="1693247" cy="895855"/>
          </a:xfrm>
        </p:spPr>
        <p:txBody>
          <a:bodyPr>
            <a:noAutofit/>
          </a:bodyPr>
          <a:lstStyle>
            <a:lvl1pPr marL="0" indent="0">
              <a:buNone/>
              <a:defRPr sz="1961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8" name="Content Placeholder 15"/>
          <p:cNvSpPr>
            <a:spLocks noGrp="1"/>
          </p:cNvSpPr>
          <p:nvPr>
            <p:ph sz="quarter" idx="29" hasCustomPrompt="1"/>
          </p:nvPr>
        </p:nvSpPr>
        <p:spPr>
          <a:xfrm>
            <a:off x="8145328" y="2158886"/>
            <a:ext cx="1693247" cy="895855"/>
          </a:xfrm>
        </p:spPr>
        <p:txBody>
          <a:bodyPr>
            <a:noAutofit/>
          </a:bodyPr>
          <a:lstStyle>
            <a:lvl1pPr marL="0" indent="0">
              <a:buNone/>
              <a:defRPr sz="1961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9" name="Content Placeholder 15"/>
          <p:cNvSpPr>
            <a:spLocks noGrp="1"/>
          </p:cNvSpPr>
          <p:nvPr>
            <p:ph sz="quarter" idx="30" hasCustomPrompt="1"/>
          </p:nvPr>
        </p:nvSpPr>
        <p:spPr>
          <a:xfrm>
            <a:off x="10067660" y="2158886"/>
            <a:ext cx="1693247" cy="895855"/>
          </a:xfrm>
        </p:spPr>
        <p:txBody>
          <a:bodyPr>
            <a:noAutofit/>
          </a:bodyPr>
          <a:lstStyle>
            <a:lvl1pPr marL="0" indent="0">
              <a:buNone/>
              <a:defRPr sz="1961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FF16C0-0541-41AD-98F7-A469609E8DC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55995" y="2025026"/>
            <a:ext cx="256787" cy="258381"/>
          </a:xfrm>
        </p:spPr>
        <p:txBody>
          <a:bodyPr tIns="0" bIns="0"/>
          <a:lstStyle>
            <a:lvl1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1.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95171A5B-905D-4832-B11A-13594619F33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379573" y="2025026"/>
            <a:ext cx="256787" cy="258381"/>
          </a:xfrm>
        </p:spPr>
        <p:txBody>
          <a:bodyPr tIns="0" bIns="0"/>
          <a:lstStyle>
            <a:lvl1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2.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DDBE933A-166C-4934-8425-2A89AAA211E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303151" y="2025026"/>
            <a:ext cx="256787" cy="258381"/>
          </a:xfrm>
        </p:spPr>
        <p:txBody>
          <a:bodyPr tIns="0" bIns="0"/>
          <a:lstStyle>
            <a:lvl1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3.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171069D2-CF68-4D89-9134-20A61AFA10D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229842" y="2025026"/>
            <a:ext cx="256787" cy="258381"/>
          </a:xfrm>
        </p:spPr>
        <p:txBody>
          <a:bodyPr tIns="0" bIns="0"/>
          <a:lstStyle>
            <a:lvl1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4.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77858A5B-7408-41FF-9369-C0F9B773A30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139413" y="2025026"/>
            <a:ext cx="256787" cy="258381"/>
          </a:xfrm>
        </p:spPr>
        <p:txBody>
          <a:bodyPr tIns="0" bIns="0"/>
          <a:lstStyle>
            <a:lvl1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5.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AF637A76-D1E1-49A2-AF33-3521BBC721C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067660" y="2025026"/>
            <a:ext cx="256787" cy="258381"/>
          </a:xfrm>
        </p:spPr>
        <p:txBody>
          <a:bodyPr tIns="0" bIns="0"/>
          <a:lstStyle>
            <a:lvl1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6.</a:t>
            </a:r>
          </a:p>
        </p:txBody>
      </p:sp>
      <p:sp>
        <p:nvSpPr>
          <p:cNvPr id="42" name="Footer Placeholder 14">
            <a:extLst>
              <a:ext uri="{FF2B5EF4-FFF2-40B4-BE49-F238E27FC236}">
                <a16:creationId xmlns:a16="http://schemas.microsoft.com/office/drawing/2014/main" id="{616DC816-DD19-4FC8-9708-971C4080E2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1838" y="6450194"/>
            <a:ext cx="11586711" cy="118296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6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Dynamics 365 </a:t>
            </a:r>
          </a:p>
        </p:txBody>
      </p:sp>
    </p:spTree>
    <p:extLst>
      <p:ext uri="{BB962C8B-B14F-4D97-AF65-F5344CB8AC3E}">
        <p14:creationId xmlns:p14="http://schemas.microsoft.com/office/powerpoint/2010/main" val="236128389"/>
      </p:ext>
    </p:extLst>
  </p:cSld>
  <p:clrMapOvr>
    <a:masterClrMapping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 strike="noStrike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4" name="Footer Placeholder 14">
            <a:extLst>
              <a:ext uri="{FF2B5EF4-FFF2-40B4-BE49-F238E27FC236}">
                <a16:creationId xmlns:a16="http://schemas.microsoft.com/office/drawing/2014/main" id="{1828F2BE-04D0-4952-849E-6909AD3A60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1838" y="6450194"/>
            <a:ext cx="11586711" cy="118296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6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Dynamics 365 </a:t>
            </a:r>
          </a:p>
        </p:txBody>
      </p:sp>
    </p:spTree>
    <p:extLst>
      <p:ext uri="{BB962C8B-B14F-4D97-AF65-F5344CB8AC3E}">
        <p14:creationId xmlns:p14="http://schemas.microsoft.com/office/powerpoint/2010/main" val="4031428760"/>
      </p:ext>
    </p:extLst>
  </p:cSld>
  <p:clrMapOvr>
    <a:masterClrMapping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D859BFBD-0C43-4396-A7CE-8A9189BB0911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082157" y="441278"/>
            <a:ext cx="7694313" cy="5975443"/>
          </a:xfrm>
          <a:custGeom>
            <a:avLst/>
            <a:gdLst>
              <a:gd name="connsiteX0" fmla="*/ 1677339 w 7848600"/>
              <a:gd name="connsiteY0" fmla="*/ 0 h 6094399"/>
              <a:gd name="connsiteX1" fmla="*/ 7848600 w 7848600"/>
              <a:gd name="connsiteY1" fmla="*/ 0 h 6094399"/>
              <a:gd name="connsiteX2" fmla="*/ 7848600 w 7848600"/>
              <a:gd name="connsiteY2" fmla="*/ 1727324 h 6094399"/>
              <a:gd name="connsiteX3" fmla="*/ 7848600 w 7848600"/>
              <a:gd name="connsiteY3" fmla="*/ 1998096 h 6094399"/>
              <a:gd name="connsiteX4" fmla="*/ 7848600 w 7848600"/>
              <a:gd name="connsiteY4" fmla="*/ 4043676 h 6094399"/>
              <a:gd name="connsiteX5" fmla="*/ 7848600 w 7848600"/>
              <a:gd name="connsiteY5" fmla="*/ 4332318 h 6094399"/>
              <a:gd name="connsiteX6" fmla="*/ 7848600 w 7848600"/>
              <a:gd name="connsiteY6" fmla="*/ 6094399 h 6094399"/>
              <a:gd name="connsiteX7" fmla="*/ 0 w 7848600"/>
              <a:gd name="connsiteY7" fmla="*/ 6094399 h 6094399"/>
              <a:gd name="connsiteX8" fmla="*/ 0 w 7848600"/>
              <a:gd name="connsiteY8" fmla="*/ 4043676 h 6094399"/>
              <a:gd name="connsiteX9" fmla="*/ 3059479 w 7848600"/>
              <a:gd name="connsiteY9" fmla="*/ 4043676 h 6094399"/>
              <a:gd name="connsiteX10" fmla="*/ 3059479 w 7848600"/>
              <a:gd name="connsiteY10" fmla="*/ 1998096 h 6094399"/>
              <a:gd name="connsiteX11" fmla="*/ 1677339 w 7848600"/>
              <a:gd name="connsiteY11" fmla="*/ 1998096 h 6094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848600" h="6094399">
                <a:moveTo>
                  <a:pt x="1677339" y="0"/>
                </a:moveTo>
                <a:lnTo>
                  <a:pt x="7848600" y="0"/>
                </a:lnTo>
                <a:lnTo>
                  <a:pt x="7848600" y="1727324"/>
                </a:lnTo>
                <a:lnTo>
                  <a:pt x="7848600" y="1998096"/>
                </a:lnTo>
                <a:lnTo>
                  <a:pt x="7848600" y="4043676"/>
                </a:lnTo>
                <a:lnTo>
                  <a:pt x="7848600" y="4332318"/>
                </a:lnTo>
                <a:lnTo>
                  <a:pt x="7848600" y="6094399"/>
                </a:lnTo>
                <a:lnTo>
                  <a:pt x="0" y="6094399"/>
                </a:lnTo>
                <a:lnTo>
                  <a:pt x="0" y="4043676"/>
                </a:lnTo>
                <a:lnTo>
                  <a:pt x="3059479" y="4043676"/>
                </a:lnTo>
                <a:lnTo>
                  <a:pt x="3059479" y="1998096"/>
                </a:lnTo>
                <a:lnTo>
                  <a:pt x="1677339" y="1998096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 lIns="3383280" rIns="274320" anchor="ctr" anchorCtr="0">
            <a:no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Change image by clicking on “insert” picture.</a:t>
            </a:r>
          </a:p>
        </p:txBody>
      </p:sp>
      <p:sp>
        <p:nvSpPr>
          <p:cNvPr id="3" name="Title 35">
            <a:extLst>
              <a:ext uri="{FF2B5EF4-FFF2-40B4-BE49-F238E27FC236}">
                <a16:creationId xmlns:a16="http://schemas.microsoft.com/office/drawing/2014/main" id="{88C3AFD5-6B99-4036-8067-D643B2A9D27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5995" y="941692"/>
            <a:ext cx="4885203" cy="3260896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705" spc="-49" baseline="0" dirty="0">
                <a:solidFill>
                  <a:schemeClr val="tx1"/>
                </a:solidFill>
              </a:defRPr>
            </a:lvl1pPr>
          </a:lstStyle>
          <a:p>
            <a:pPr marL="0" lvl="0">
              <a:lnSpc>
                <a:spcPts val="549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927766614"/>
      </p:ext>
    </p:extLst>
  </p:cSld>
  <p:clrMapOvr>
    <a:masterClrMapping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55994" y="941692"/>
            <a:ext cx="7454643" cy="3558191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705" spc="-49" baseline="0" dirty="0">
                <a:solidFill>
                  <a:schemeClr val="bg1"/>
                </a:solidFill>
              </a:defRPr>
            </a:lvl1pPr>
          </a:lstStyle>
          <a:p>
            <a:pPr marL="0" lvl="0">
              <a:lnSpc>
                <a:spcPts val="549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7235734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5">
            <a:extLst>
              <a:ext uri="{FF2B5EF4-FFF2-40B4-BE49-F238E27FC236}">
                <a16:creationId xmlns:a16="http://schemas.microsoft.com/office/drawing/2014/main" id="{60388DA1-8C2D-4FFD-88BD-DE4D7CEFD0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5994" y="941692"/>
            <a:ext cx="7454643" cy="3558191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705" spc="-49" baseline="0" dirty="0">
                <a:solidFill>
                  <a:schemeClr val="accent5"/>
                </a:solidFill>
              </a:defRPr>
            </a:lvl1pPr>
          </a:lstStyle>
          <a:p>
            <a:pPr marL="0" lvl="0">
              <a:lnSpc>
                <a:spcPts val="549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5127272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229842" y="0"/>
            <a:ext cx="5962158" cy="6858000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554195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Photo layout 1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31D123-CA1A-4568-88C8-6B1287D07EE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5994" y="2363623"/>
            <a:ext cx="4822952" cy="2648904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1176"/>
              </a:spcBef>
              <a:buNone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1E56201C-07C6-4B48-97C5-8ACFF3D0A97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5995" y="1922587"/>
            <a:ext cx="4822951" cy="287771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353"/>
              </a:lnSpc>
              <a:buNone/>
              <a:defRPr lang="en-US" sz="1961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4097" indent="0">
              <a:buNone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Subhead Segoe UI Regular 20/24. </a:t>
            </a:r>
          </a:p>
        </p:txBody>
      </p:sp>
      <p:sp>
        <p:nvSpPr>
          <p:cNvPr id="7" name="Footer Placeholder 14">
            <a:extLst>
              <a:ext uri="{FF2B5EF4-FFF2-40B4-BE49-F238E27FC236}">
                <a16:creationId xmlns:a16="http://schemas.microsoft.com/office/drawing/2014/main" id="{7397557A-B9E9-4375-BD93-C4F91A7803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1838" y="6450194"/>
            <a:ext cx="11586711" cy="118296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6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</a:t>
            </a:r>
          </a:p>
        </p:txBody>
      </p:sp>
    </p:spTree>
    <p:extLst>
      <p:ext uri="{BB962C8B-B14F-4D97-AF65-F5344CB8AC3E}">
        <p14:creationId xmlns:p14="http://schemas.microsoft.com/office/powerpoint/2010/main" val="789406380"/>
      </p:ext>
    </p:extLst>
  </p:cSld>
  <p:clrMapOvr>
    <a:masterClrMapping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455995" y="2158885"/>
            <a:ext cx="3618381" cy="2540231"/>
          </a:xfrm>
          <a:blipFill>
            <a:blip r:embed="rId2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marL="0" indent="0" algn="ctr">
              <a:buNone/>
              <a:defRPr sz="1961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4303151" y="2158885"/>
            <a:ext cx="3607487" cy="2540231"/>
          </a:xfrm>
          <a:blipFill>
            <a:blip r:embed="rId3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marL="0" indent="0" algn="ctr">
              <a:buNone/>
              <a:defRPr sz="1961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8139413" y="2158885"/>
            <a:ext cx="3623050" cy="2540231"/>
          </a:xfrm>
          <a:blipFill>
            <a:blip r:embed="rId4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marL="0" indent="0" algn="ctr">
              <a:buNone/>
              <a:defRPr sz="1961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Photo layout 2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55995" y="4927922"/>
            <a:ext cx="3618381" cy="1186064"/>
          </a:xfrm>
        </p:spPr>
        <p:txBody>
          <a:bodyPr lIns="0" tIns="0" rIns="0" bIns="0"/>
          <a:lstStyle>
            <a:lvl1pPr marL="0" marR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372" b="0" kern="1200" spc="0" baseline="0" dirty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00039" y="4927922"/>
            <a:ext cx="3618381" cy="1186064"/>
          </a:xfrm>
        </p:spPr>
        <p:txBody>
          <a:bodyPr lIns="0" tIns="0" rIns="0" bIns="0"/>
          <a:lstStyle>
            <a:lvl1pPr marL="0" marR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372">
                <a:solidFill>
                  <a:srgbClr val="008C72"/>
                </a:solidFill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144083" y="4927922"/>
            <a:ext cx="3618381" cy="1186064"/>
          </a:xfrm>
        </p:spPr>
        <p:txBody>
          <a:bodyPr lIns="0" tIns="0" rIns="0" bIns="0"/>
          <a:lstStyle>
            <a:lvl1pPr marL="0" marR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372">
                <a:solidFill>
                  <a:srgbClr val="008C72"/>
                </a:solidFill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6" name="Footer Placeholder 14">
            <a:extLst>
              <a:ext uri="{FF2B5EF4-FFF2-40B4-BE49-F238E27FC236}">
                <a16:creationId xmlns:a16="http://schemas.microsoft.com/office/drawing/2014/main" id="{3CC8D48C-0AE0-489F-AD07-46162F3D69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1838" y="6450194"/>
            <a:ext cx="11586711" cy="118296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6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Dynamics 365 </a:t>
            </a:r>
          </a:p>
        </p:txBody>
      </p:sp>
    </p:spTree>
    <p:extLst>
      <p:ext uri="{BB962C8B-B14F-4D97-AF65-F5344CB8AC3E}">
        <p14:creationId xmlns:p14="http://schemas.microsoft.com/office/powerpoint/2010/main" val="2775536434"/>
      </p:ext>
    </p:extLst>
  </p:cSld>
  <p:clrMapOvr>
    <a:masterClrMapping/>
  </p:clrMapOvr>
  <p:transition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4B95F29-56C3-4C85-A12B-0B0BE769E7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44774" y="418150"/>
            <a:ext cx="7747227" cy="643985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1: one column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55995" y="1922802"/>
            <a:ext cx="4758211" cy="603538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353"/>
              </a:lnSpc>
              <a:buNone/>
              <a:defRPr sz="1961" b="0" i="0">
                <a:solidFill>
                  <a:schemeClr val="tx1"/>
                </a:solidFill>
                <a:latin typeface="+mn-lt"/>
              </a:defRPr>
            </a:lvl1pPr>
            <a:lvl2pPr marL="224097" indent="0">
              <a:buNone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pt-BR" dirty="0"/>
              <a:t>Large subhead Segoe UI Regular 20/24. Em volor resequaectur.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55995" y="2707597"/>
            <a:ext cx="4758210" cy="2521331"/>
          </a:xfrm>
        </p:spPr>
        <p:txBody>
          <a:bodyPr lIns="0" tIns="0" rIns="0" bIns="0"/>
          <a:lstStyle>
            <a:lvl1pPr marL="280121" indent="-280121">
              <a:lnSpc>
                <a:spcPts val="1765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372" b="0" i="0" spc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934476FE-7091-4DE7-A55E-3EF5A6569A7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57959" y="3421009"/>
            <a:ext cx="5834041" cy="546753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Footer Placeholder 14">
            <a:extLst>
              <a:ext uri="{FF2B5EF4-FFF2-40B4-BE49-F238E27FC236}">
                <a16:creationId xmlns:a16="http://schemas.microsoft.com/office/drawing/2014/main" id="{B9AEC771-481D-4FF6-AD08-FD4DD79D2C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1838" y="6450194"/>
            <a:ext cx="11586711" cy="118296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6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Dynamics 365 </a:t>
            </a:r>
          </a:p>
        </p:txBody>
      </p:sp>
    </p:spTree>
    <p:extLst>
      <p:ext uri="{BB962C8B-B14F-4D97-AF65-F5344CB8AC3E}">
        <p14:creationId xmlns:p14="http://schemas.microsoft.com/office/powerpoint/2010/main" val="505752697"/>
      </p:ext>
    </p:extLst>
  </p:cSld>
  <p:clrMapOvr>
    <a:masterClrMapping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99DE98C-91A8-4163-A280-8BB561692C8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44774" y="418150"/>
            <a:ext cx="7747227" cy="6439851"/>
          </a:xfrm>
          <a:prstGeom prst="rect">
            <a:avLst/>
          </a:prstGeom>
        </p:spPr>
      </p:pic>
      <p:sp>
        <p:nvSpPr>
          <p:cNvPr id="9" name="Picture Placeholder 11">
            <a:extLst>
              <a:ext uri="{FF2B5EF4-FFF2-40B4-BE49-F238E27FC236}">
                <a16:creationId xmlns:a16="http://schemas.microsoft.com/office/drawing/2014/main" id="{784CA30E-A92E-4E40-944A-73B1CF9EEE0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57959" y="3421009"/>
            <a:ext cx="5834041" cy="546753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8D17D4B4-B6B9-4273-ACCB-7A5ED46F35A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672" y="2000738"/>
            <a:ext cx="1693247" cy="3034292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882"/>
              </a:spcBef>
              <a:buNone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FB204BE2-B985-4315-8D5B-9C54B1074DD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385798" y="2000738"/>
            <a:ext cx="1693247" cy="3034292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882"/>
              </a:spcBef>
              <a:buNone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89045D2-7C49-4F5C-A376-228A5A2B01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2: two columns</a:t>
            </a:r>
          </a:p>
        </p:txBody>
      </p:sp>
      <p:sp>
        <p:nvSpPr>
          <p:cNvPr id="16" name="Footer Placeholder 14">
            <a:extLst>
              <a:ext uri="{FF2B5EF4-FFF2-40B4-BE49-F238E27FC236}">
                <a16:creationId xmlns:a16="http://schemas.microsoft.com/office/drawing/2014/main" id="{6FCE5757-E538-4E4B-BB66-DA966C94A7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1838" y="6450194"/>
            <a:ext cx="11586711" cy="118296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6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Dynamics 365 </a:t>
            </a:r>
          </a:p>
        </p:txBody>
      </p:sp>
    </p:spTree>
    <p:extLst>
      <p:ext uri="{BB962C8B-B14F-4D97-AF65-F5344CB8AC3E}">
        <p14:creationId xmlns:p14="http://schemas.microsoft.com/office/powerpoint/2010/main" val="3872730135"/>
      </p:ext>
    </p:extLst>
  </p:cSld>
  <p:clrMapOvr>
    <a:masterClrMapping/>
  </p:clrMapOvr>
  <p:transition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3CDB1EA-72FB-46B3-89D4-DEE1F2EF72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4249" y="486947"/>
            <a:ext cx="10869930" cy="637105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3</a:t>
            </a:r>
          </a:p>
        </p:txBody>
      </p:sp>
      <p:sp>
        <p:nvSpPr>
          <p:cNvPr id="8" name="Picture Placeholder 11">
            <a:extLst>
              <a:ext uri="{FF2B5EF4-FFF2-40B4-BE49-F238E27FC236}">
                <a16:creationId xmlns:a16="http://schemas.microsoft.com/office/drawing/2014/main" id="{0473E679-3B6D-497A-A0F6-454C968B760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293976" y="3488254"/>
            <a:ext cx="7678751" cy="546753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Footer Placeholder 14">
            <a:extLst>
              <a:ext uri="{FF2B5EF4-FFF2-40B4-BE49-F238E27FC236}">
                <a16:creationId xmlns:a16="http://schemas.microsoft.com/office/drawing/2014/main" id="{094367A8-7AEF-4C78-AF93-670FC65820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1838" y="6450194"/>
            <a:ext cx="11586711" cy="118296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6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Dynamics 365 </a:t>
            </a:r>
          </a:p>
        </p:txBody>
      </p:sp>
    </p:spTree>
    <p:extLst>
      <p:ext uri="{BB962C8B-B14F-4D97-AF65-F5344CB8AC3E}">
        <p14:creationId xmlns:p14="http://schemas.microsoft.com/office/powerpoint/2010/main" val="3865990654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201898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 userDrawn="1">
          <p15:clr>
            <a:srgbClr val="5ACBF0"/>
          </p15:clr>
        </p15:guide>
        <p15:guide id="2" orient="horz" pos="1272" userDrawn="1">
          <p15:clr>
            <a:srgbClr val="5ACBF0"/>
          </p15:clr>
        </p15:guide>
        <p15:guide id="3" orient="horz" pos="904" userDrawn="1">
          <p15:clr>
            <a:srgbClr val="5ACBF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hart Placeholder 6"/>
          <p:cNvSpPr>
            <a:spLocks noGrp="1"/>
          </p:cNvSpPr>
          <p:nvPr>
            <p:ph type="chart" sz="quarter" idx="21"/>
          </p:nvPr>
        </p:nvSpPr>
        <p:spPr>
          <a:xfrm>
            <a:off x="455996" y="1950780"/>
            <a:ext cx="3618377" cy="3534843"/>
          </a:xfrm>
        </p:spPr>
        <p:txBody>
          <a:bodyPr anchor="ctr">
            <a:noAutofit/>
          </a:bodyPr>
          <a:lstStyle>
            <a:lvl1pPr marL="0" indent="0" algn="ctr">
              <a:buNone/>
              <a:defRPr sz="2353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Chart examples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55992" y="5857162"/>
            <a:ext cx="3618381" cy="301770"/>
          </a:xfrm>
        </p:spPr>
        <p:txBody>
          <a:bodyPr lIns="0" tIns="0" rIns="0" bIns="0"/>
          <a:lstStyle>
            <a:lvl1pPr marL="0" indent="0">
              <a:lnSpc>
                <a:spcPts val="1176"/>
              </a:lnSpc>
              <a:spcBef>
                <a:spcPts val="882"/>
              </a:spcBef>
              <a:buFont typeface="Arial" panose="020B0604020202020204" pitchFamily="34" charset="0"/>
              <a:buNone/>
              <a:defRPr sz="980" b="0" i="0" spc="0">
                <a:solidFill>
                  <a:schemeClr val="tx1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ts val="1176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980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4303152" y="5857162"/>
            <a:ext cx="3607487" cy="301770"/>
          </a:xfrm>
        </p:spPr>
        <p:txBody>
          <a:bodyPr vert="horz" wrap="square" lIns="0" tIns="0" rIns="0" bIns="0" rtlCol="0">
            <a:spAutoFit/>
          </a:bodyPr>
          <a:lstStyle>
            <a:lvl1pPr>
              <a:tabLst/>
              <a:defRPr lang="en-US" sz="980" b="0" i="0" spc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176"/>
              </a:lnSpc>
              <a:spcBef>
                <a:spcPts val="882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20" name="Chart Placeholder 6"/>
          <p:cNvSpPr>
            <a:spLocks noGrp="1"/>
          </p:cNvSpPr>
          <p:nvPr>
            <p:ph type="chart" sz="quarter" idx="22"/>
          </p:nvPr>
        </p:nvSpPr>
        <p:spPr>
          <a:xfrm>
            <a:off x="4303152" y="1950780"/>
            <a:ext cx="3607487" cy="3534843"/>
          </a:xfrm>
        </p:spPr>
        <p:txBody>
          <a:bodyPr anchor="ctr">
            <a:noAutofit/>
          </a:bodyPr>
          <a:lstStyle>
            <a:lvl1pPr marL="0" indent="0" algn="ctr">
              <a:buNone/>
              <a:defRPr sz="2353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1" name="Chart Placeholder 6"/>
          <p:cNvSpPr>
            <a:spLocks noGrp="1"/>
          </p:cNvSpPr>
          <p:nvPr>
            <p:ph type="chart" sz="quarter" idx="23"/>
          </p:nvPr>
        </p:nvSpPr>
        <p:spPr>
          <a:xfrm>
            <a:off x="8139412" y="1950780"/>
            <a:ext cx="3623051" cy="3534843"/>
          </a:xfrm>
        </p:spPr>
        <p:txBody>
          <a:bodyPr anchor="ctr">
            <a:noAutofit/>
          </a:bodyPr>
          <a:lstStyle>
            <a:lvl1pPr marL="0" indent="0" algn="ctr">
              <a:buNone/>
              <a:defRPr sz="2353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BB6B82-41EF-4F96-AC4D-4B6DF0A1F54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55991" y="5670381"/>
            <a:ext cx="3629278" cy="243143"/>
          </a:xfrm>
        </p:spPr>
        <p:txBody>
          <a:bodyPr tIns="0"/>
          <a:lstStyle>
            <a:lvl1pPr>
              <a:defRPr lang="en-US" sz="980" b="1" kern="1200" spc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Caption title Segoe bold 10/12. 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D4EEFC93-5F54-47F0-9569-BECC76A76C9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314044" y="5670381"/>
            <a:ext cx="3629278" cy="243143"/>
          </a:xfrm>
        </p:spPr>
        <p:txBody>
          <a:bodyPr tIns="0"/>
          <a:lstStyle>
            <a:lvl1pPr>
              <a:defRPr lang="en-US" sz="980" b="1" kern="1200" spc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Caption title Segoe bold 10/12. 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5EDACCCB-301A-4273-9EA6-AD055BB5B0A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139413" y="5670381"/>
            <a:ext cx="3629278" cy="243143"/>
          </a:xfrm>
        </p:spPr>
        <p:txBody>
          <a:bodyPr tIns="0"/>
          <a:lstStyle>
            <a:lvl1pPr>
              <a:defRPr lang="en-US" sz="980" b="1" kern="1200" spc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Caption title Segoe bold 10/12. 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37057046-E219-41F6-8045-1E763292CBB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139413" y="5857162"/>
            <a:ext cx="3607487" cy="301770"/>
          </a:xfrm>
        </p:spPr>
        <p:txBody>
          <a:bodyPr vert="horz" wrap="square" lIns="0" tIns="0" rIns="0" bIns="0" rtlCol="0">
            <a:spAutoFit/>
          </a:bodyPr>
          <a:lstStyle>
            <a:lvl1pPr>
              <a:tabLst/>
              <a:defRPr lang="en-US" sz="980" b="0" i="0" spc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176"/>
              </a:lnSpc>
              <a:spcBef>
                <a:spcPts val="882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25" name="Footer Placeholder 14">
            <a:extLst>
              <a:ext uri="{FF2B5EF4-FFF2-40B4-BE49-F238E27FC236}">
                <a16:creationId xmlns:a16="http://schemas.microsoft.com/office/drawing/2014/main" id="{0C981775-2AD3-4822-BEA1-B9C42963F1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1838" y="6450194"/>
            <a:ext cx="11586711" cy="118296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6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Dynamics 365 </a:t>
            </a:r>
          </a:p>
        </p:txBody>
      </p:sp>
    </p:spTree>
    <p:extLst>
      <p:ext uri="{BB962C8B-B14F-4D97-AF65-F5344CB8AC3E}">
        <p14:creationId xmlns:p14="http://schemas.microsoft.com/office/powerpoint/2010/main" val="135591502"/>
      </p:ext>
    </p:extLst>
  </p:cSld>
  <p:clrMapOvr>
    <a:masterClrMapping/>
  </p:clrMapOvr>
  <p:transition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Table styling</a:t>
            </a:r>
          </a:p>
        </p:txBody>
      </p:sp>
      <p:sp>
        <p:nvSpPr>
          <p:cNvPr id="4" name="Table Placeholder 3"/>
          <p:cNvSpPr>
            <a:spLocks noGrp="1"/>
          </p:cNvSpPr>
          <p:nvPr>
            <p:ph type="tbl" sz="quarter" idx="10"/>
          </p:nvPr>
        </p:nvSpPr>
        <p:spPr>
          <a:xfrm>
            <a:off x="455995" y="3924852"/>
            <a:ext cx="11306469" cy="546753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icon to add table</a:t>
            </a:r>
          </a:p>
        </p:txBody>
      </p:sp>
      <p:sp>
        <p:nvSpPr>
          <p:cNvPr id="5" name="Footer Placeholder 14">
            <a:extLst>
              <a:ext uri="{FF2B5EF4-FFF2-40B4-BE49-F238E27FC236}">
                <a16:creationId xmlns:a16="http://schemas.microsoft.com/office/drawing/2014/main" id="{0C46E0E1-3C9A-40D4-B021-A6836C885D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1838" y="6450194"/>
            <a:ext cx="11586711" cy="118296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6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Dynamics 365 </a:t>
            </a:r>
          </a:p>
        </p:txBody>
      </p:sp>
    </p:spTree>
    <p:extLst>
      <p:ext uri="{BB962C8B-B14F-4D97-AF65-F5344CB8AC3E}">
        <p14:creationId xmlns:p14="http://schemas.microsoft.com/office/powerpoint/2010/main" val="284759970"/>
      </p:ext>
    </p:extLst>
  </p:cSld>
  <p:clrMapOvr>
    <a:masterClrMapping/>
  </p:clrMapOvr>
  <p:transition>
    <p:fad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medium teal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B9C72DA-98A4-2E4B-8238-F6096377737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4248" y="257318"/>
            <a:ext cx="2266311" cy="569191"/>
          </a:xfrm>
          <a:prstGeom prst="rect">
            <a:avLst/>
          </a:prstGeom>
        </p:spPr>
      </p:pic>
      <p:sp>
        <p:nvSpPr>
          <p:cNvPr id="7" name="Text Box 3">
            <a:extLst>
              <a:ext uri="{FF2B5EF4-FFF2-40B4-BE49-F238E27FC236}">
                <a16:creationId xmlns:a16="http://schemas.microsoft.com/office/drawing/2014/main" id="{F3523A4C-09FD-49AC-AA6D-1A6E7B7893EE}"/>
              </a:ext>
            </a:extLst>
          </p:cNvPr>
          <p:cNvSpPr txBox="1">
            <a:spLocks noChangeArrowheads="1"/>
          </p:cNvSpPr>
          <p:nvPr/>
        </p:nvSpPr>
        <p:spPr bwMode="blackWhite">
          <a:xfrm>
            <a:off x="454170" y="6451197"/>
            <a:ext cx="4482124" cy="105619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solidFill>
                  <a:schemeClr val="bg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C370E04-F3D7-44F1-9863-6604D12FE0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5995" y="1845277"/>
            <a:ext cx="7454644" cy="1473396"/>
          </a:xfrm>
          <a:noFill/>
        </p:spPr>
        <p:txBody>
          <a:bodyPr lIns="0" tIns="0" rIns="0" bIns="0" anchor="t" anchorCtr="0"/>
          <a:lstStyle>
            <a:lvl1pPr>
              <a:lnSpc>
                <a:spcPct val="100000"/>
              </a:lnSpc>
              <a:spcAft>
                <a:spcPts val="1274"/>
              </a:spcAft>
              <a:defRPr sz="2549" spc="-49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1822021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dark gra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3C370E04-F3D7-44F1-9863-6604D12FE0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5995" y="1845277"/>
            <a:ext cx="7454644" cy="1473396"/>
          </a:xfrm>
          <a:noFill/>
        </p:spPr>
        <p:txBody>
          <a:bodyPr lIns="0" tIns="0" rIns="0" bIns="0" anchor="t" anchorCtr="0"/>
          <a:lstStyle>
            <a:lvl1pPr>
              <a:lnSpc>
                <a:spcPct val="100000"/>
              </a:lnSpc>
              <a:spcAft>
                <a:spcPts val="1274"/>
              </a:spcAft>
              <a:defRPr sz="2549" spc="-49" baseline="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2878A76-48F5-40B8-BC33-2551AA0746A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4248" y="257170"/>
            <a:ext cx="2266311" cy="569191"/>
          </a:xfrm>
          <a:prstGeom prst="rect">
            <a:avLst/>
          </a:prstGeom>
        </p:spPr>
      </p:pic>
      <p:sp>
        <p:nvSpPr>
          <p:cNvPr id="5" name="Text Box 3">
            <a:extLst>
              <a:ext uri="{FF2B5EF4-FFF2-40B4-BE49-F238E27FC236}">
                <a16:creationId xmlns:a16="http://schemas.microsoft.com/office/drawing/2014/main" id="{0AFD6FAE-B215-4CF5-A1C7-AE7803BB4E41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54170" y="6451197"/>
            <a:ext cx="4482124" cy="105619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solidFill>
                  <a:schemeClr val="bg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7775233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28/32</a:t>
            </a:r>
          </a:p>
        </p:txBody>
      </p:sp>
      <p:sp>
        <p:nvSpPr>
          <p:cNvPr id="18" name="Text Box 3">
            <a:extLst>
              <a:ext uri="{FF2B5EF4-FFF2-40B4-BE49-F238E27FC236}">
                <a16:creationId xmlns:a16="http://schemas.microsoft.com/office/drawing/2014/main" id="{19F02595-114B-2D46-ABDC-5E65D166807C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54169" y="6455175"/>
            <a:ext cx="11306469" cy="21108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FEE1E43F-C091-614B-AA20-F39D0AACAA1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5995" y="1922586"/>
            <a:ext cx="9384447" cy="33655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36145" marR="0" indent="-336145" algn="l" defTabSz="914367" rtl="0" eaLnBrk="1" fontAlgn="auto" latinLnBrk="0" hangingPunct="1">
              <a:lnSpc>
                <a:spcPts val="2353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961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224097" indent="0">
              <a:buNone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Bulleted list Segoe UI Regular 20/24. Dis </a:t>
            </a:r>
            <a:r>
              <a:rPr lang="en-US" dirty="0" err="1"/>
              <a:t>apid</a:t>
            </a:r>
            <a:r>
              <a:rPr lang="en-US" dirty="0"/>
              <a:t> es </a:t>
            </a:r>
            <a:r>
              <a:rPr lang="en-US" dirty="0" err="1"/>
              <a:t>simusanditis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ex et </a:t>
            </a:r>
            <a:r>
              <a:rPr lang="en-US" dirty="0" err="1"/>
              <a:t>illore</a:t>
            </a:r>
            <a:r>
              <a:rPr lang="en-US" dirty="0"/>
              <a:t>, </a:t>
            </a:r>
            <a:r>
              <a:rPr lang="en-US" dirty="0" err="1"/>
              <a:t>nectationet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dic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vit </a:t>
            </a:r>
            <a:r>
              <a:rPr lang="en-US" dirty="0" err="1"/>
              <a:t>velestium</a:t>
            </a:r>
            <a:r>
              <a:rPr lang="en-US" dirty="0"/>
              <a:t> </a:t>
            </a:r>
            <a:r>
              <a:rPr lang="en-US" dirty="0" err="1"/>
              <a:t>reperro</a:t>
            </a:r>
            <a:r>
              <a:rPr lang="en-US" dirty="0"/>
              <a:t> </a:t>
            </a:r>
            <a:r>
              <a:rPr lang="en-US" dirty="0" err="1"/>
              <a:t>rroviduntion</a:t>
            </a:r>
            <a:r>
              <a:rPr lang="en-US" dirty="0"/>
              <a:t> </a:t>
            </a:r>
            <a:r>
              <a:rPr lang="en-US" dirty="0" err="1"/>
              <a:t>conem</a:t>
            </a:r>
            <a:r>
              <a:rPr lang="en-US" dirty="0"/>
              <a:t> </a:t>
            </a:r>
            <a:r>
              <a:rPr lang="en-US" dirty="0" err="1"/>
              <a:t>rehend</a:t>
            </a:r>
            <a:br>
              <a:rPr lang="en-US" dirty="0"/>
            </a:br>
            <a:endParaRPr lang="en-US" dirty="0"/>
          </a:p>
          <a:p>
            <a:pPr marL="336145" marR="0" lvl="0" indent="-336145" algn="l" defTabSz="914367" rtl="0" eaLnBrk="1" fontAlgn="auto" latinLnBrk="0" hangingPunct="1">
              <a:lnSpc>
                <a:spcPts val="2353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Bulleted list Segoe UI Regular 20/24. Dis </a:t>
            </a:r>
            <a:r>
              <a:rPr lang="en-US" dirty="0" err="1"/>
              <a:t>apid</a:t>
            </a:r>
            <a:r>
              <a:rPr lang="en-US" dirty="0"/>
              <a:t> es </a:t>
            </a:r>
            <a:r>
              <a:rPr lang="en-US" dirty="0" err="1"/>
              <a:t>simusanditis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ex et </a:t>
            </a:r>
            <a:r>
              <a:rPr lang="en-US" dirty="0" err="1"/>
              <a:t>illore</a:t>
            </a:r>
            <a:r>
              <a:rPr lang="en-US" dirty="0"/>
              <a:t>, </a:t>
            </a:r>
            <a:r>
              <a:rPr lang="en-US" dirty="0" err="1"/>
              <a:t>nectationet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dic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vit </a:t>
            </a:r>
            <a:r>
              <a:rPr lang="en-US" dirty="0" err="1"/>
              <a:t>velestium</a:t>
            </a:r>
            <a:r>
              <a:rPr lang="en-US" dirty="0"/>
              <a:t> </a:t>
            </a:r>
            <a:r>
              <a:rPr lang="en-US" dirty="0" err="1"/>
              <a:t>reperro</a:t>
            </a:r>
            <a:r>
              <a:rPr lang="en-US" dirty="0"/>
              <a:t> </a:t>
            </a:r>
            <a:r>
              <a:rPr lang="en-US" dirty="0" err="1"/>
              <a:t>rroviduntion</a:t>
            </a:r>
            <a:r>
              <a:rPr lang="en-US" dirty="0"/>
              <a:t> </a:t>
            </a:r>
            <a:r>
              <a:rPr lang="en-US" dirty="0" err="1"/>
              <a:t>conem</a:t>
            </a:r>
            <a:r>
              <a:rPr lang="en-US" dirty="0"/>
              <a:t> </a:t>
            </a:r>
            <a:r>
              <a:rPr lang="en-US" dirty="0" err="1"/>
              <a:t>rehend</a:t>
            </a:r>
            <a:br>
              <a:rPr lang="en-US" dirty="0"/>
            </a:br>
            <a:endParaRPr lang="en-US" dirty="0"/>
          </a:p>
          <a:p>
            <a:pPr marL="336145" marR="0" lvl="0" indent="-336145" algn="l" defTabSz="914367" rtl="0" eaLnBrk="1" fontAlgn="auto" latinLnBrk="0" hangingPunct="1">
              <a:lnSpc>
                <a:spcPts val="2353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Bulleted list Segoe UI Regular 20/24. Dis </a:t>
            </a:r>
            <a:r>
              <a:rPr lang="en-US" dirty="0" err="1"/>
              <a:t>apid</a:t>
            </a:r>
            <a:r>
              <a:rPr lang="en-US" dirty="0"/>
              <a:t> es </a:t>
            </a:r>
            <a:r>
              <a:rPr lang="en-US" dirty="0" err="1"/>
              <a:t>simusanditis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ex et </a:t>
            </a:r>
            <a:r>
              <a:rPr lang="en-US" dirty="0" err="1"/>
              <a:t>illore</a:t>
            </a:r>
            <a:r>
              <a:rPr lang="en-US" dirty="0"/>
              <a:t>, </a:t>
            </a:r>
            <a:r>
              <a:rPr lang="en-US" dirty="0" err="1"/>
              <a:t>nectationet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dic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vit </a:t>
            </a:r>
            <a:r>
              <a:rPr lang="en-US" dirty="0" err="1"/>
              <a:t>velestium</a:t>
            </a:r>
            <a:r>
              <a:rPr lang="en-US" dirty="0"/>
              <a:t> </a:t>
            </a:r>
            <a:r>
              <a:rPr lang="en-US" dirty="0" err="1"/>
              <a:t>reperro</a:t>
            </a:r>
            <a:r>
              <a:rPr lang="en-US" dirty="0"/>
              <a:t> </a:t>
            </a:r>
            <a:r>
              <a:rPr lang="en-US" dirty="0" err="1"/>
              <a:t>rroviduntion</a:t>
            </a:r>
            <a:r>
              <a:rPr lang="en-US" dirty="0"/>
              <a:t> </a:t>
            </a:r>
            <a:r>
              <a:rPr lang="en-US" dirty="0" err="1"/>
              <a:t>conem</a:t>
            </a:r>
            <a:r>
              <a:rPr lang="en-US" dirty="0"/>
              <a:t> </a:t>
            </a:r>
            <a:r>
              <a:rPr lang="en-US" dirty="0" err="1"/>
              <a:t>rehend</a:t>
            </a:r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2595127"/>
      </p:ext>
    </p:extLst>
  </p:cSld>
  <p:clrMapOvr>
    <a:masterClrMapping/>
  </p:clrMapOvr>
  <p:transition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ftware cod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ACEE2ED2-76B4-9F41-8074-736FC3EE60A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5994" y="556381"/>
            <a:ext cx="11303917" cy="813819"/>
          </a:xfrm>
          <a:prstGeom prst="rect">
            <a:avLst/>
          </a:prstGeom>
        </p:spPr>
        <p:txBody>
          <a:bodyPr vert="horz" wrap="square" lIns="0" tIns="91440" rIns="146304" bIns="91440" rtlCol="0" anchor="t">
            <a:noAutofit/>
          </a:bodyPr>
          <a:lstStyle/>
          <a:p>
            <a:r>
              <a:rPr lang="en-US" dirty="0"/>
              <a:t>Software code slide</a:t>
            </a:r>
          </a:p>
        </p:txBody>
      </p:sp>
    </p:spTree>
    <p:extLst>
      <p:ext uri="{BB962C8B-B14F-4D97-AF65-F5344CB8AC3E}">
        <p14:creationId xmlns:p14="http://schemas.microsoft.com/office/powerpoint/2010/main" val="20451897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F7E4AC65-3150-034F-B089-A8B21D5F2E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8681" y="2532448"/>
            <a:ext cx="5428936" cy="1793104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705" strike="noStrike" spc="-49"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Azure presentation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29B09652-4E45-F04D-8357-20491F718B1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2466" y="4350114"/>
            <a:ext cx="5413394" cy="724246"/>
          </a:xfrm>
          <a:prstGeom prst="rect">
            <a:avLst/>
          </a:prstGeom>
        </p:spPr>
        <p:txBody>
          <a:bodyPr/>
          <a:lstStyle>
            <a:lvl1pPr>
              <a:defRPr sz="1765">
                <a:solidFill>
                  <a:srgbClr val="000000"/>
                </a:solidFill>
              </a:defRPr>
            </a:lvl1pPr>
            <a:lvl2pPr>
              <a:defRPr sz="1765">
                <a:solidFill>
                  <a:srgbClr val="000000"/>
                </a:solidFill>
              </a:defRPr>
            </a:lvl2pPr>
            <a:lvl3pPr>
              <a:defRPr sz="1372"/>
            </a:lvl3pPr>
            <a:lvl4pPr>
              <a:defRPr sz="1372"/>
            </a:lvl4pPr>
            <a:lvl5pPr>
              <a:defRPr sz="1029"/>
            </a:lvl5pPr>
          </a:lstStyle>
          <a:p>
            <a:pPr lvl="0"/>
            <a:r>
              <a:rPr lang="en-US" dirty="0"/>
              <a:t>Author name</a:t>
            </a:r>
            <a:br>
              <a:rPr lang="en-US" dirty="0"/>
            </a:br>
            <a:r>
              <a:rPr lang="en-US" dirty="0"/>
              <a:t>Date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76228DA-C78B-F44C-94F8-7128E0B2D7A7}"/>
              </a:ext>
            </a:extLst>
          </p:cNvPr>
          <p:cNvSpPr/>
          <p:nvPr userDrawn="1"/>
        </p:nvSpPr>
        <p:spPr bwMode="auto">
          <a:xfrm>
            <a:off x="6111901" y="0"/>
            <a:ext cx="6080099" cy="6858000"/>
          </a:xfrm>
          <a:prstGeom prst="rect">
            <a:avLst/>
          </a:prstGeom>
          <a:solidFill>
            <a:srgbClr val="0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42E84EF-6F95-A646-8F37-FD94FE9079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11901" y="0"/>
            <a:ext cx="60800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675695"/>
      </p:ext>
    </p:extLst>
  </p:cSld>
  <p:clrMapOvr>
    <a:masterClrMapping/>
  </p:clrMapOvr>
  <p:transition>
    <p:fade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F7E4AC65-3150-034F-B089-A8B21D5F2E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8681" y="2532448"/>
            <a:ext cx="5428936" cy="1793104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705" strike="noStrike" spc="-49"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Azure presentation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29B09652-4E45-F04D-8357-20491F718B1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2466" y="4350114"/>
            <a:ext cx="5413394" cy="724246"/>
          </a:xfrm>
          <a:prstGeom prst="rect">
            <a:avLst/>
          </a:prstGeom>
        </p:spPr>
        <p:txBody>
          <a:bodyPr/>
          <a:lstStyle>
            <a:lvl1pPr>
              <a:defRPr sz="1765">
                <a:solidFill>
                  <a:srgbClr val="000000"/>
                </a:solidFill>
              </a:defRPr>
            </a:lvl1pPr>
            <a:lvl2pPr>
              <a:defRPr sz="1765">
                <a:solidFill>
                  <a:srgbClr val="000000"/>
                </a:solidFill>
              </a:defRPr>
            </a:lvl2pPr>
            <a:lvl3pPr>
              <a:defRPr sz="1372"/>
            </a:lvl3pPr>
            <a:lvl4pPr>
              <a:defRPr sz="1372"/>
            </a:lvl4pPr>
            <a:lvl5pPr>
              <a:defRPr sz="1029"/>
            </a:lvl5pPr>
          </a:lstStyle>
          <a:p>
            <a:pPr lvl="0"/>
            <a:r>
              <a:rPr lang="en-US" dirty="0"/>
              <a:t>Author name</a:t>
            </a:r>
            <a:br>
              <a:rPr lang="en-US" dirty="0"/>
            </a:br>
            <a:r>
              <a:rPr lang="en-US" dirty="0"/>
              <a:t>Date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1443AB1-0CDE-B44D-8883-27DEB7B914EA}"/>
              </a:ext>
            </a:extLst>
          </p:cNvPr>
          <p:cNvSpPr/>
          <p:nvPr userDrawn="1"/>
        </p:nvSpPr>
        <p:spPr bwMode="auto">
          <a:xfrm>
            <a:off x="6111901" y="0"/>
            <a:ext cx="6080099" cy="6858000"/>
          </a:xfrm>
          <a:prstGeom prst="rect">
            <a:avLst/>
          </a:prstGeom>
          <a:solidFill>
            <a:srgbClr val="0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4E0159D-061E-A640-B0A5-C7A703E35A9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5055" y="0"/>
            <a:ext cx="59737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282805"/>
      </p:ext>
    </p:extLst>
  </p:cSld>
  <p:clrMapOvr>
    <a:masterClrMapping/>
  </p:clrMapOvr>
  <p:transition>
    <p:fad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 hasCustomPrompt="1"/>
          </p:nvPr>
        </p:nvSpPr>
        <p:spPr>
          <a:xfrm>
            <a:off x="455994" y="881921"/>
            <a:ext cx="7454643" cy="3558191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294" spc="-147" dirty="0">
                <a:solidFill>
                  <a:schemeClr val="bg1"/>
                </a:solidFill>
              </a:defRPr>
            </a:lvl1pPr>
          </a:lstStyle>
          <a:p>
            <a:pPr marL="0" lvl="0">
              <a:lnSpc>
                <a:spcPts val="549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4025914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55994" y="2977054"/>
            <a:ext cx="8067822" cy="1793104"/>
          </a:xfrm>
          <a:noFill/>
        </p:spPr>
        <p:txBody>
          <a:bodyPr lIns="0" tIns="91440" rIns="146304" bIns="91440" anchor="b" anchorCtr="0"/>
          <a:lstStyle>
            <a:lvl1pPr>
              <a:defRPr sz="5294" strike="noStrike" spc="-147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62753" y="4736471"/>
            <a:ext cx="8359808" cy="715931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765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5995" y="440495"/>
            <a:ext cx="917173" cy="196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7966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94670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 userDrawn="1">
          <p15:clr>
            <a:srgbClr val="5ACBF0"/>
          </p15:clr>
        </p15:guide>
        <p15:guide id="2" orient="horz" pos="1276" userDrawn="1">
          <p15:clr>
            <a:srgbClr val="5ACBF0"/>
          </p15:clr>
        </p15:guide>
        <p15:guide id="3" orient="horz" pos="904" userDrawn="1">
          <p15:clr>
            <a:srgbClr val="5ACBF0"/>
          </p15:clr>
        </p15:guide>
      </p15:sldGuideLst>
    </p:ext>
  </p:extLs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55994" y="2977054"/>
            <a:ext cx="8067822" cy="1793104"/>
          </a:xfrm>
          <a:noFill/>
        </p:spPr>
        <p:txBody>
          <a:bodyPr lIns="0" tIns="91440" rIns="146304" bIns="91440" anchor="b" anchorCtr="0"/>
          <a:lstStyle>
            <a:lvl1pPr>
              <a:defRPr sz="5294" spc="-147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62753" y="4736471"/>
            <a:ext cx="8359808" cy="715931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765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455996" y="440495"/>
            <a:ext cx="914788" cy="196431"/>
            <a:chOff x="465139" y="449264"/>
            <a:chExt cx="933131" cy="200341"/>
          </a:xfrm>
        </p:grpSpPr>
        <p:pic>
          <p:nvPicPr>
            <p:cNvPr id="97" name="Picture 96"/>
            <p:cNvPicPr>
              <a:picLocks noChangeAspect="1"/>
            </p:cNvPicPr>
            <p:nvPr userDrawn="1"/>
          </p:nvPicPr>
          <p:blipFill rotWithShape="1">
            <a:blip r:embed="rId2"/>
            <a:srcRect l="26716" r="872" b="4064"/>
            <a:stretch/>
          </p:blipFill>
          <p:spPr bwMode="black">
            <a:xfrm>
              <a:off x="721996" y="459092"/>
              <a:ext cx="676274" cy="187779"/>
            </a:xfrm>
            <a:prstGeom prst="rect">
              <a:avLst/>
            </a:prstGeom>
          </p:spPr>
        </p:pic>
        <p:pic>
          <p:nvPicPr>
            <p:cNvPr id="64" name="MS logo gray - EMF"/>
            <p:cNvPicPr>
              <a:picLocks noChangeAspect="1"/>
            </p:cNvPicPr>
            <p:nvPr userDrawn="1"/>
          </p:nvPicPr>
          <p:blipFill rotWithShape="1">
            <a:blip r:embed="rId3"/>
            <a:srcRect r="76414"/>
            <a:stretch/>
          </p:blipFill>
          <p:spPr bwMode="black">
            <a:xfrm>
              <a:off x="465139" y="449264"/>
              <a:ext cx="220661" cy="2003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696516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0691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55994" y="2977054"/>
            <a:ext cx="8067822" cy="1793104"/>
          </a:xfrm>
          <a:noFill/>
        </p:spPr>
        <p:txBody>
          <a:bodyPr lIns="0" tIns="91440" rIns="146304" bIns="91440" anchor="b" anchorCtr="0"/>
          <a:lstStyle>
            <a:lvl1pPr>
              <a:defRPr sz="5294" spc="-147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62753" y="4736471"/>
            <a:ext cx="8359808" cy="715931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765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455995" y="440495"/>
            <a:ext cx="917173" cy="196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5450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78"/>
            <a:ext cx="12192000" cy="6856644"/>
          </a:xfrm>
          <a:prstGeom prst="rect">
            <a:avLst/>
          </a:prstGeom>
        </p:spPr>
      </p:pic>
      <p:pic>
        <p:nvPicPr>
          <p:cNvPr id="97" name="Picture 96"/>
          <p:cNvPicPr>
            <a:picLocks noChangeAspect="1"/>
          </p:cNvPicPr>
          <p:nvPr userDrawn="1"/>
        </p:nvPicPr>
        <p:blipFill rotWithShape="1">
          <a:blip r:embed="rId3"/>
          <a:srcRect l="26716" r="872" b="4064"/>
          <a:stretch/>
        </p:blipFill>
        <p:spPr bwMode="black">
          <a:xfrm>
            <a:off x="707803" y="450131"/>
            <a:ext cx="662980" cy="184114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55994" y="2977054"/>
            <a:ext cx="8067822" cy="1793104"/>
          </a:xfrm>
          <a:noFill/>
        </p:spPr>
        <p:txBody>
          <a:bodyPr lIns="0" tIns="91440" rIns="146304" bIns="91440" anchor="b" anchorCtr="0"/>
          <a:lstStyle>
            <a:lvl1pPr>
              <a:defRPr sz="5294" spc="-147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62753" y="4736471"/>
            <a:ext cx="8359808" cy="715931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765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 rotWithShape="1">
          <a:blip r:embed="rId4"/>
          <a:srcRect r="76414"/>
          <a:stretch/>
        </p:blipFill>
        <p:spPr bwMode="black">
          <a:xfrm>
            <a:off x="455996" y="440495"/>
            <a:ext cx="216323" cy="196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634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941692"/>
            <a:ext cx="3618381" cy="899665"/>
          </a:xfrm>
        </p:spPr>
        <p:txBody>
          <a:bodyPr lIns="0" tIns="0" rIns="0" bIns="0"/>
          <a:lstStyle>
            <a:lvl1pPr>
              <a:defRPr sz="1765" spc="-49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Contents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229843" y="941692"/>
            <a:ext cx="3837818" cy="3786998"/>
          </a:xfrm>
        </p:spPr>
        <p:txBody>
          <a:bodyPr wrap="square" lIns="0" tIns="0" rIns="0" bIns="0">
            <a:noAutofit/>
          </a:bodyPr>
          <a:lstStyle>
            <a:lvl1pPr marL="0" indent="0" defTabSz="507330">
              <a:buNone/>
              <a:defRPr sz="1765" spc="-49" baseline="0">
                <a:solidFill>
                  <a:schemeClr val="accent1"/>
                </a:solidFill>
              </a:defRPr>
            </a:lvl1pPr>
            <a:lvl2pPr marL="224097" indent="0">
              <a:buNone/>
              <a:defRPr sz="1765"/>
            </a:lvl2pPr>
            <a:lvl3pPr marL="448193" indent="0">
              <a:buNone/>
              <a:defRPr sz="1765"/>
            </a:lvl3pPr>
            <a:lvl4pPr marL="672290" indent="0">
              <a:buNone/>
              <a:defRPr sz="1765"/>
            </a:lvl4pPr>
            <a:lvl5pPr marL="896386" indent="0">
              <a:buNone/>
              <a:defRPr sz="1765"/>
            </a:lvl5pPr>
          </a:lstStyle>
          <a:p>
            <a:pPr lvl="0"/>
            <a:r>
              <a:rPr lang="en-US" dirty="0"/>
              <a:t>##	Section Title</a:t>
            </a:r>
          </a:p>
        </p:txBody>
      </p:sp>
    </p:spTree>
    <p:extLst>
      <p:ext uri="{BB962C8B-B14F-4D97-AF65-F5344CB8AC3E}">
        <p14:creationId xmlns:p14="http://schemas.microsoft.com/office/powerpoint/2010/main" val="1169221687"/>
      </p:ext>
    </p:extLst>
  </p:cSld>
  <p:clrMapOvr>
    <a:masterClrMapping/>
  </p:clrMapOvr>
  <p:transition>
    <p:fade/>
  </p:transition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55995" y="1882332"/>
            <a:ext cx="11306469" cy="287771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353"/>
              </a:lnSpc>
              <a:buNone/>
              <a:defRPr sz="1961" b="0" i="0">
                <a:solidFill>
                  <a:schemeClr val="tx1"/>
                </a:solidFill>
                <a:latin typeface="+mn-lt"/>
              </a:defRPr>
            </a:lvl1pPr>
            <a:lvl2pPr marL="224097" indent="0">
              <a:buNone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Large: subhead Segoe UI Regular 20/24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55995" y="3151388"/>
            <a:ext cx="11306469" cy="452654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buNone/>
              <a:defRPr sz="1372" b="1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Medium: paragraph title Segoe UI bold 14/18</a:t>
            </a:r>
          </a:p>
          <a:p>
            <a:pPr lvl="1"/>
            <a:r>
              <a:rPr lang="en-US" dirty="0"/>
              <a:t>Body copy Segoe UI Regular 14/18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55995" y="4390304"/>
            <a:ext cx="11306469" cy="301770"/>
          </a:xfrm>
        </p:spPr>
        <p:txBody>
          <a:bodyPr lIns="0" tIns="0" rIns="0" bIns="0"/>
          <a:lstStyle>
            <a:lvl1pPr marL="0" indent="0">
              <a:lnSpc>
                <a:spcPts val="1176"/>
              </a:lnSpc>
              <a:spcBef>
                <a:spcPts val="0"/>
              </a:spcBef>
              <a:buNone/>
              <a:defRPr sz="980">
                <a:solidFill>
                  <a:schemeClr val="tx1"/>
                </a:solidFill>
              </a:defRPr>
            </a:lvl1pPr>
            <a:lvl2pPr marL="0" indent="0">
              <a:lnSpc>
                <a:spcPts val="1176"/>
              </a:lnSpc>
              <a:spcBef>
                <a:spcPts val="0"/>
              </a:spcBef>
              <a:buNone/>
              <a:defRPr sz="980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Small: caption title Segoe </a:t>
            </a:r>
            <a:r>
              <a:rPr lang="en-US" dirty="0" err="1"/>
              <a:t>Semibold</a:t>
            </a:r>
            <a:r>
              <a:rPr lang="en-US" dirty="0"/>
              <a:t> 10/12</a:t>
            </a:r>
          </a:p>
          <a:p>
            <a:pPr lvl="1"/>
            <a:r>
              <a:rPr lang="en-US" dirty="0"/>
              <a:t>Caption Segoe Regular 10/12</a:t>
            </a:r>
          </a:p>
        </p:txBody>
      </p:sp>
    </p:spTree>
    <p:extLst>
      <p:ext uri="{BB962C8B-B14F-4D97-AF65-F5344CB8AC3E}">
        <p14:creationId xmlns:p14="http://schemas.microsoft.com/office/powerpoint/2010/main" val="1964630145"/>
      </p:ext>
    </p:extLst>
  </p:cSld>
  <p:clrMapOvr>
    <a:masterClrMapping/>
  </p:clrMapOvr>
  <p:transition>
    <p:fade/>
  </p:transition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1: three column bulleted list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55995" y="1882331"/>
            <a:ext cx="7454644" cy="905308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353"/>
              </a:lnSpc>
              <a:buNone/>
              <a:defRPr sz="1961" b="0" i="0">
                <a:solidFill>
                  <a:schemeClr val="tx1"/>
                </a:solidFill>
                <a:latin typeface="+mn-lt"/>
              </a:defRPr>
            </a:lvl1pPr>
            <a:lvl2pPr marL="224097" indent="0">
              <a:buNone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Subhead Segoe UI Regular 20/24. Dis </a:t>
            </a:r>
            <a:r>
              <a:rPr lang="en-US" dirty="0" err="1"/>
              <a:t>apid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simusanditis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ex et </a:t>
            </a:r>
            <a:r>
              <a:rPr lang="en-US" dirty="0" err="1"/>
              <a:t>illore</a:t>
            </a:r>
            <a:r>
              <a:rPr lang="en-US" dirty="0"/>
              <a:t>, </a:t>
            </a:r>
            <a:r>
              <a:rPr lang="en-US" dirty="0" err="1"/>
              <a:t>nectationet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dic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velestium</a:t>
            </a:r>
            <a:r>
              <a:rPr lang="en-US" dirty="0"/>
              <a:t> </a:t>
            </a:r>
            <a:r>
              <a:rPr lang="en-US" dirty="0" err="1"/>
              <a:t>reperro</a:t>
            </a:r>
            <a:r>
              <a:rPr lang="en-US" dirty="0"/>
              <a:t> </a:t>
            </a:r>
            <a:r>
              <a:rPr lang="en-US" dirty="0" err="1"/>
              <a:t>rroviduntion</a:t>
            </a:r>
            <a:r>
              <a:rPr lang="en-US" dirty="0"/>
              <a:t> </a:t>
            </a:r>
            <a:r>
              <a:rPr lang="en-US" dirty="0" err="1"/>
              <a:t>conem</a:t>
            </a:r>
            <a:r>
              <a:rPr lang="en-US" dirty="0"/>
              <a:t> </a:t>
            </a:r>
            <a:r>
              <a:rPr lang="en-US" dirty="0" err="1"/>
              <a:t>rehend</a:t>
            </a:r>
            <a:r>
              <a:rPr lang="en-US" dirty="0"/>
              <a:t>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55995" y="3151389"/>
            <a:ext cx="3618381" cy="2678201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882"/>
              </a:spcBef>
              <a:buNone/>
              <a:defRPr sz="1372" b="1">
                <a:solidFill>
                  <a:schemeClr val="accent1"/>
                </a:solidFill>
                <a:latin typeface="+mn-lt"/>
              </a:defRPr>
            </a:lvl1pPr>
            <a:lvl2pPr marL="280121" marR="0" indent="-280121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0121" marR="0" lvl="1" indent="-280121" algn="l" defTabSz="914367" rtl="0" eaLnBrk="1" fontAlgn="auto" latinLnBrk="0" hangingPunct="1">
              <a:lnSpc>
                <a:spcPts val="1765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13110" y="3160782"/>
            <a:ext cx="3597528" cy="2678201"/>
          </a:xfrm>
        </p:spPr>
        <p:txBody>
          <a:bodyPr lIns="0" tIns="0" rIns="0" bIns="0"/>
          <a:lstStyle>
            <a:lvl1pPr marL="0" marR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372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80121" marR="0" indent="-280121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0121" marR="0" lvl="1" indent="-280121" algn="l" defTabSz="914367" rtl="0" eaLnBrk="1" fontAlgn="auto" latinLnBrk="0" hangingPunct="1">
              <a:lnSpc>
                <a:spcPts val="1765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140346" y="3151389"/>
            <a:ext cx="3622117" cy="2678201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882"/>
              </a:spcBef>
              <a:buNone/>
              <a:defRPr lang="en-US" sz="1372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80121" marR="0" indent="-280121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0121" marR="0" lvl="1" indent="-280121" algn="l" defTabSz="914367" rtl="0" eaLnBrk="1" fontAlgn="auto" latinLnBrk="0" hangingPunct="1">
              <a:lnSpc>
                <a:spcPts val="1765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0563139"/>
      </p:ext>
    </p:extLst>
  </p:cSld>
  <p:clrMapOvr>
    <a:masterClrMapping/>
  </p:clrMapOvr>
  <p:transition>
    <p:fade/>
  </p:transition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2: two columns copy heavy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55995" y="1966312"/>
            <a:ext cx="5541959" cy="3793112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882"/>
              </a:spcBef>
              <a:buNone/>
              <a:defRPr lang="en-US" sz="1372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Pa </a:t>
            </a:r>
            <a:r>
              <a:rPr lang="en-US" dirty="0" err="1"/>
              <a:t>consed</a:t>
            </a:r>
            <a:r>
              <a:rPr lang="en-US" dirty="0"/>
              <a:t> et </a:t>
            </a:r>
            <a:r>
              <a:rPr lang="en-US" dirty="0" err="1"/>
              <a:t>atur</a:t>
            </a:r>
            <a:r>
              <a:rPr lang="en-US" dirty="0"/>
              <a:t>. </a:t>
            </a:r>
            <a:r>
              <a:rPr lang="en-US" dirty="0" err="1"/>
              <a:t>Serion</a:t>
            </a:r>
            <a:r>
              <a:rPr lang="en-US" dirty="0"/>
              <a:t> </a:t>
            </a:r>
            <a:r>
              <a:rPr lang="en-US" dirty="0" err="1"/>
              <a:t>corepudi</a:t>
            </a:r>
            <a:r>
              <a:rPr lang="en-US" dirty="0"/>
              <a:t> dolor </a:t>
            </a:r>
            <a:r>
              <a:rPr lang="en-US" dirty="0" err="1"/>
              <a:t>adionse</a:t>
            </a:r>
            <a:r>
              <a:rPr lang="en-US" dirty="0"/>
              <a:t> </a:t>
            </a:r>
            <a:r>
              <a:rPr lang="en-US" dirty="0" err="1"/>
              <a:t>quibusame</a:t>
            </a:r>
            <a:r>
              <a:rPr lang="en-US" dirty="0"/>
              <a:t> </a:t>
            </a:r>
            <a:r>
              <a:rPr lang="en-US" dirty="0" err="1"/>
              <a:t>nullabora</a:t>
            </a:r>
            <a:r>
              <a:rPr lang="en-US" dirty="0"/>
              <a:t> </a:t>
            </a:r>
            <a:r>
              <a:rPr lang="en-US" dirty="0" err="1"/>
              <a:t>volent</a:t>
            </a:r>
            <a:r>
              <a:rPr lang="en-US" dirty="0"/>
              <a:t> </a:t>
            </a:r>
            <a:r>
              <a:rPr lang="en-US" dirty="0" err="1"/>
              <a:t>lignam</a:t>
            </a:r>
            <a:r>
              <a:rPr lang="en-US" dirty="0"/>
              <a:t> </a:t>
            </a:r>
            <a:r>
              <a:rPr lang="en-US" dirty="0" err="1"/>
              <a:t>entis</a:t>
            </a:r>
            <a:r>
              <a:rPr lang="en-US" dirty="0"/>
              <a:t> ape </a:t>
            </a:r>
            <a:r>
              <a:rPr lang="en-US" dirty="0" err="1"/>
              <a:t>dolores</a:t>
            </a:r>
            <a:r>
              <a:rPr lang="en-US" dirty="0"/>
              <a:t> se </a:t>
            </a:r>
            <a:r>
              <a:rPr lang="en-US" dirty="0" err="1"/>
              <a:t>voluptae</a:t>
            </a:r>
            <a:r>
              <a:rPr lang="en-US" dirty="0"/>
              <a:t> </a:t>
            </a:r>
            <a:r>
              <a:rPr lang="en-US" dirty="0" err="1"/>
              <a:t>nimolupti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</a:t>
            </a:r>
            <a:r>
              <a:rPr lang="en-US" dirty="0" err="1"/>
              <a:t>simusa</a:t>
            </a:r>
            <a:r>
              <a:rPr lang="en-US" dirty="0"/>
              <a:t> </a:t>
            </a:r>
            <a:r>
              <a:rPr lang="en-US" dirty="0" err="1"/>
              <a:t>doluptur</a:t>
            </a:r>
            <a:r>
              <a:rPr lang="en-US" dirty="0"/>
              <a:t>, sum hic </a:t>
            </a:r>
            <a:r>
              <a:rPr lang="en-US" dirty="0" err="1"/>
              <a:t>tem</a:t>
            </a:r>
            <a:r>
              <a:rPr lang="en-US" dirty="0"/>
              <a:t> qui </a:t>
            </a:r>
            <a:r>
              <a:rPr lang="en-US" dirty="0" err="1"/>
              <a:t>evelest</a:t>
            </a:r>
            <a:r>
              <a:rPr lang="en-US" dirty="0"/>
              <a:t>, </a:t>
            </a:r>
            <a:r>
              <a:rPr lang="en-US" dirty="0" err="1"/>
              <a:t>cusapel</a:t>
            </a:r>
            <a:r>
              <a:rPr lang="en-US" dirty="0"/>
              <a:t> et </a:t>
            </a:r>
            <a:r>
              <a:rPr lang="en-US" dirty="0" err="1"/>
              <a:t>unt</a:t>
            </a:r>
            <a:r>
              <a:rPr lang="en-US" dirty="0"/>
              <a:t> et </a:t>
            </a:r>
            <a:r>
              <a:rPr lang="en-US" dirty="0" err="1"/>
              <a:t>hiciisciume</a:t>
            </a:r>
            <a:r>
              <a:rPr lang="en-US" dirty="0"/>
              <a:t> </a:t>
            </a:r>
            <a:r>
              <a:rPr lang="en-US" dirty="0" err="1"/>
              <a:t>vernatiore</a:t>
            </a:r>
            <a:r>
              <a:rPr lang="en-US" dirty="0"/>
              <a:t> </a:t>
            </a:r>
            <a:r>
              <a:rPr lang="en-US" dirty="0" err="1"/>
              <a:t>volenecabor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</a:t>
            </a:r>
            <a:r>
              <a:rPr lang="en-US" dirty="0" err="1"/>
              <a:t>officient</a:t>
            </a:r>
            <a:r>
              <a:rPr lang="en-US" dirty="0"/>
              <a:t>, </a:t>
            </a:r>
            <a:r>
              <a:rPr lang="en-US" dirty="0" err="1"/>
              <a:t>quamus</a:t>
            </a:r>
            <a:r>
              <a:rPr lang="en-US" dirty="0"/>
              <a:t> </a:t>
            </a:r>
            <a:r>
              <a:rPr lang="en-US" dirty="0" err="1"/>
              <a:t>voluptium</a:t>
            </a:r>
            <a:r>
              <a:rPr lang="en-US" dirty="0"/>
              <a:t> </a:t>
            </a:r>
            <a:r>
              <a:rPr lang="en-US" dirty="0" err="1"/>
              <a:t>natur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tioria</a:t>
            </a:r>
            <a:r>
              <a:rPr lang="en-US" dirty="0"/>
              <a:t> </a:t>
            </a:r>
            <a:r>
              <a:rPr lang="en-US" dirty="0" err="1"/>
              <a:t>venimetur</a:t>
            </a:r>
            <a:r>
              <a:rPr lang="en-US" dirty="0"/>
              <a:t> re vel </a:t>
            </a:r>
            <a:r>
              <a:rPr lang="en-US" dirty="0" err="1"/>
              <a:t>ent</a:t>
            </a:r>
            <a:r>
              <a:rPr lang="en-US" dirty="0"/>
              <a:t>,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liqui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sin con re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volupietur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Henestios</a:t>
            </a:r>
            <a:r>
              <a:rPr lang="en-US" dirty="0"/>
              <a:t> </a:t>
            </a:r>
            <a:r>
              <a:rPr lang="en-US" dirty="0" err="1"/>
              <a:t>vellantium</a:t>
            </a:r>
            <a:r>
              <a:rPr lang="en-US" dirty="0"/>
              <a:t> </a:t>
            </a:r>
            <a:r>
              <a:rPr lang="en-US" dirty="0" err="1"/>
              <a:t>simi</a:t>
            </a:r>
            <a:r>
              <a:rPr lang="en-US" dirty="0"/>
              <a:t>, </a:t>
            </a:r>
            <a:r>
              <a:rPr lang="en-US" dirty="0" err="1"/>
              <a:t>quassenime</a:t>
            </a:r>
            <a:r>
              <a:rPr lang="en-US" dirty="0"/>
              <a:t> consent </a:t>
            </a:r>
            <a:r>
              <a:rPr lang="en-US" dirty="0" err="1"/>
              <a:t>emquatincti</a:t>
            </a:r>
            <a:r>
              <a:rPr lang="en-US" dirty="0"/>
              <a:t> to doles </a:t>
            </a:r>
            <a:r>
              <a:rPr lang="en-US" dirty="0" err="1"/>
              <a:t>cium</a:t>
            </a:r>
            <a:r>
              <a:rPr lang="en-US" dirty="0"/>
              <a:t> </a:t>
            </a:r>
            <a:r>
              <a:rPr lang="en-US" dirty="0" err="1"/>
              <a:t>nectur</a:t>
            </a:r>
            <a:r>
              <a:rPr lang="en-US" dirty="0"/>
              <a:t>. </a:t>
            </a:r>
            <a:r>
              <a:rPr lang="en-US" dirty="0" err="1"/>
              <a:t>Experit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ipsuntius</a:t>
            </a:r>
            <a:r>
              <a:rPr lang="en-US" dirty="0"/>
              <a:t> </a:t>
            </a:r>
            <a:r>
              <a:rPr lang="en-US" dirty="0" err="1"/>
              <a:t>quideli</a:t>
            </a:r>
            <a:r>
              <a:rPr lang="en-US" dirty="0"/>
              <a:t> </a:t>
            </a:r>
            <a:r>
              <a:rPr lang="en-US" dirty="0" err="1"/>
              <a:t>tatiis</a:t>
            </a:r>
            <a:r>
              <a:rPr lang="en-US" dirty="0"/>
              <a:t> rem </a:t>
            </a:r>
            <a:r>
              <a:rPr lang="en-US" dirty="0" err="1"/>
              <a:t>restis</a:t>
            </a:r>
            <a:r>
              <a:rPr lang="en-US" dirty="0"/>
              <a:t> pro </a:t>
            </a:r>
            <a:r>
              <a:rPr lang="en-US" dirty="0" err="1"/>
              <a:t>ium</a:t>
            </a:r>
            <a:r>
              <a:rPr lang="en-US" dirty="0"/>
              <a:t> qui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debist</a:t>
            </a:r>
            <a:r>
              <a:rPr lang="en-US" dirty="0"/>
              <a:t> at </a:t>
            </a:r>
            <a:r>
              <a:rPr lang="en-US" dirty="0" err="1"/>
              <a:t>ilit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invenim</a:t>
            </a:r>
            <a:r>
              <a:rPr lang="en-US" dirty="0"/>
              <a:t> </a:t>
            </a:r>
            <a:r>
              <a:rPr lang="en-US" dirty="0" err="1"/>
              <a:t>laborro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rectiissunt</a:t>
            </a:r>
            <a:r>
              <a:rPr lang="en-US" dirty="0"/>
              <a:t> et,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doloratia</a:t>
            </a:r>
            <a:r>
              <a:rPr lang="en-US" dirty="0"/>
              <a:t> et </a:t>
            </a:r>
            <a:r>
              <a:rPr lang="en-US" dirty="0" err="1"/>
              <a:t>opta</a:t>
            </a:r>
            <a:r>
              <a:rPr lang="en-US" dirty="0"/>
              <a:t> dis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rerat</a:t>
            </a:r>
            <a:r>
              <a:rPr lang="en-US" dirty="0"/>
              <a:t> </a:t>
            </a:r>
            <a:r>
              <a:rPr lang="en-US" dirty="0" err="1"/>
              <a:t>oditatu</a:t>
            </a:r>
            <a:r>
              <a:rPr lang="en-US" dirty="0"/>
              <a:t> </a:t>
            </a:r>
            <a:r>
              <a:rPr lang="en-US" dirty="0" err="1"/>
              <a:t>reseque</a:t>
            </a:r>
            <a:r>
              <a:rPr lang="en-US" dirty="0"/>
              <a:t> </a:t>
            </a:r>
            <a:r>
              <a:rPr lang="en-US" dirty="0" err="1"/>
              <a:t>nisque</a:t>
            </a:r>
            <a:r>
              <a:rPr lang="en-US" dirty="0"/>
              <a:t> rem </a:t>
            </a:r>
            <a:r>
              <a:rPr lang="en-US" dirty="0" err="1"/>
              <a:t>rempores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sit.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6229842" y="1956351"/>
            <a:ext cx="5541959" cy="3793112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882"/>
              </a:spcBef>
              <a:buNone/>
              <a:defRPr lang="en-US" sz="1372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Pa </a:t>
            </a:r>
            <a:r>
              <a:rPr lang="en-US" dirty="0" err="1"/>
              <a:t>consed</a:t>
            </a:r>
            <a:r>
              <a:rPr lang="en-US" dirty="0"/>
              <a:t> et </a:t>
            </a:r>
            <a:r>
              <a:rPr lang="en-US" dirty="0" err="1"/>
              <a:t>atur</a:t>
            </a:r>
            <a:r>
              <a:rPr lang="en-US" dirty="0"/>
              <a:t>. </a:t>
            </a:r>
            <a:r>
              <a:rPr lang="en-US" dirty="0" err="1"/>
              <a:t>Serion</a:t>
            </a:r>
            <a:r>
              <a:rPr lang="en-US" dirty="0"/>
              <a:t> </a:t>
            </a:r>
            <a:r>
              <a:rPr lang="en-US" dirty="0" err="1"/>
              <a:t>corepudi</a:t>
            </a:r>
            <a:r>
              <a:rPr lang="en-US" dirty="0"/>
              <a:t> dolor </a:t>
            </a:r>
            <a:r>
              <a:rPr lang="en-US" dirty="0" err="1"/>
              <a:t>adionse</a:t>
            </a:r>
            <a:r>
              <a:rPr lang="en-US" dirty="0"/>
              <a:t> </a:t>
            </a:r>
            <a:r>
              <a:rPr lang="en-US" dirty="0" err="1"/>
              <a:t>quibusame</a:t>
            </a:r>
            <a:r>
              <a:rPr lang="en-US" dirty="0"/>
              <a:t> </a:t>
            </a:r>
            <a:r>
              <a:rPr lang="en-US" dirty="0" err="1"/>
              <a:t>nullabora</a:t>
            </a:r>
            <a:r>
              <a:rPr lang="en-US" dirty="0"/>
              <a:t> </a:t>
            </a:r>
            <a:r>
              <a:rPr lang="en-US" dirty="0" err="1"/>
              <a:t>volent</a:t>
            </a:r>
            <a:r>
              <a:rPr lang="en-US" dirty="0"/>
              <a:t> </a:t>
            </a:r>
            <a:r>
              <a:rPr lang="en-US" dirty="0" err="1"/>
              <a:t>lignam</a:t>
            </a:r>
            <a:r>
              <a:rPr lang="en-US" dirty="0"/>
              <a:t> </a:t>
            </a:r>
            <a:r>
              <a:rPr lang="en-US" dirty="0" err="1"/>
              <a:t>entis</a:t>
            </a:r>
            <a:r>
              <a:rPr lang="en-US" dirty="0"/>
              <a:t> ape </a:t>
            </a:r>
            <a:r>
              <a:rPr lang="en-US" dirty="0" err="1"/>
              <a:t>dolores</a:t>
            </a:r>
            <a:r>
              <a:rPr lang="en-US" dirty="0"/>
              <a:t> se </a:t>
            </a:r>
            <a:r>
              <a:rPr lang="en-US" dirty="0" err="1"/>
              <a:t>voluptae</a:t>
            </a:r>
            <a:r>
              <a:rPr lang="en-US" dirty="0"/>
              <a:t> </a:t>
            </a:r>
            <a:r>
              <a:rPr lang="en-US" dirty="0" err="1"/>
              <a:t>nimolupti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</a:t>
            </a:r>
            <a:r>
              <a:rPr lang="en-US" dirty="0" err="1"/>
              <a:t>simusa</a:t>
            </a:r>
            <a:r>
              <a:rPr lang="en-US" dirty="0"/>
              <a:t> </a:t>
            </a:r>
            <a:r>
              <a:rPr lang="en-US" dirty="0" err="1"/>
              <a:t>doluptur</a:t>
            </a:r>
            <a:r>
              <a:rPr lang="en-US" dirty="0"/>
              <a:t>, sum hic </a:t>
            </a:r>
            <a:r>
              <a:rPr lang="en-US" dirty="0" err="1"/>
              <a:t>tem</a:t>
            </a:r>
            <a:r>
              <a:rPr lang="en-US" dirty="0"/>
              <a:t> qui </a:t>
            </a:r>
            <a:r>
              <a:rPr lang="en-US" dirty="0" err="1"/>
              <a:t>evelest</a:t>
            </a:r>
            <a:r>
              <a:rPr lang="en-US" dirty="0"/>
              <a:t>, </a:t>
            </a:r>
            <a:r>
              <a:rPr lang="en-US" dirty="0" err="1"/>
              <a:t>cusapel</a:t>
            </a:r>
            <a:r>
              <a:rPr lang="en-US" dirty="0"/>
              <a:t> et </a:t>
            </a:r>
            <a:r>
              <a:rPr lang="en-US" dirty="0" err="1"/>
              <a:t>unt</a:t>
            </a:r>
            <a:r>
              <a:rPr lang="en-US" dirty="0"/>
              <a:t> et </a:t>
            </a:r>
            <a:r>
              <a:rPr lang="en-US" dirty="0" err="1"/>
              <a:t>hiciisciume</a:t>
            </a:r>
            <a:r>
              <a:rPr lang="en-US" dirty="0"/>
              <a:t> </a:t>
            </a:r>
            <a:r>
              <a:rPr lang="en-US" dirty="0" err="1"/>
              <a:t>vernatiore</a:t>
            </a:r>
            <a:r>
              <a:rPr lang="en-US" dirty="0"/>
              <a:t> </a:t>
            </a:r>
            <a:r>
              <a:rPr lang="en-US" dirty="0" err="1"/>
              <a:t>volenecabor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</a:t>
            </a:r>
            <a:r>
              <a:rPr lang="en-US" dirty="0" err="1"/>
              <a:t>officient</a:t>
            </a:r>
            <a:r>
              <a:rPr lang="en-US" dirty="0"/>
              <a:t>, </a:t>
            </a:r>
            <a:r>
              <a:rPr lang="en-US" dirty="0" err="1"/>
              <a:t>quamus</a:t>
            </a:r>
            <a:r>
              <a:rPr lang="en-US" dirty="0"/>
              <a:t> </a:t>
            </a:r>
            <a:r>
              <a:rPr lang="en-US" dirty="0" err="1"/>
              <a:t>voluptium</a:t>
            </a:r>
            <a:r>
              <a:rPr lang="en-US" dirty="0"/>
              <a:t> </a:t>
            </a:r>
            <a:r>
              <a:rPr lang="en-US" dirty="0" err="1"/>
              <a:t>natur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tioria</a:t>
            </a:r>
            <a:r>
              <a:rPr lang="en-US" dirty="0"/>
              <a:t> </a:t>
            </a:r>
            <a:r>
              <a:rPr lang="en-US" dirty="0" err="1"/>
              <a:t>venimetur</a:t>
            </a:r>
            <a:r>
              <a:rPr lang="en-US" dirty="0"/>
              <a:t> re vel </a:t>
            </a:r>
            <a:r>
              <a:rPr lang="en-US" dirty="0" err="1"/>
              <a:t>ent</a:t>
            </a:r>
            <a:r>
              <a:rPr lang="en-US" dirty="0"/>
              <a:t>,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liqui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sin con re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volupietur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Henestios</a:t>
            </a:r>
            <a:r>
              <a:rPr lang="en-US" dirty="0"/>
              <a:t> </a:t>
            </a:r>
            <a:r>
              <a:rPr lang="en-US" dirty="0" err="1"/>
              <a:t>vellantium</a:t>
            </a:r>
            <a:r>
              <a:rPr lang="en-US" dirty="0"/>
              <a:t> </a:t>
            </a:r>
            <a:r>
              <a:rPr lang="en-US" dirty="0" err="1"/>
              <a:t>simi</a:t>
            </a:r>
            <a:r>
              <a:rPr lang="en-US" dirty="0"/>
              <a:t>, </a:t>
            </a:r>
            <a:r>
              <a:rPr lang="en-US" dirty="0" err="1"/>
              <a:t>quassenime</a:t>
            </a:r>
            <a:r>
              <a:rPr lang="en-US" dirty="0"/>
              <a:t> consent </a:t>
            </a:r>
            <a:r>
              <a:rPr lang="en-US" dirty="0" err="1"/>
              <a:t>emquatincti</a:t>
            </a:r>
            <a:r>
              <a:rPr lang="en-US" dirty="0"/>
              <a:t> to doles </a:t>
            </a:r>
            <a:r>
              <a:rPr lang="en-US" dirty="0" err="1"/>
              <a:t>cium</a:t>
            </a:r>
            <a:r>
              <a:rPr lang="en-US" dirty="0"/>
              <a:t> </a:t>
            </a:r>
            <a:r>
              <a:rPr lang="en-US" dirty="0" err="1"/>
              <a:t>nectur</a:t>
            </a:r>
            <a:r>
              <a:rPr lang="en-US" dirty="0"/>
              <a:t>. </a:t>
            </a:r>
            <a:r>
              <a:rPr lang="en-US" dirty="0" err="1"/>
              <a:t>Experit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ipsuntius</a:t>
            </a:r>
            <a:r>
              <a:rPr lang="en-US" dirty="0"/>
              <a:t> </a:t>
            </a:r>
            <a:r>
              <a:rPr lang="en-US" dirty="0" err="1"/>
              <a:t>quideli</a:t>
            </a:r>
            <a:r>
              <a:rPr lang="en-US" dirty="0"/>
              <a:t> </a:t>
            </a:r>
            <a:r>
              <a:rPr lang="en-US" dirty="0" err="1"/>
              <a:t>tatiis</a:t>
            </a:r>
            <a:r>
              <a:rPr lang="en-US" dirty="0"/>
              <a:t> rem </a:t>
            </a:r>
            <a:r>
              <a:rPr lang="en-US" dirty="0" err="1"/>
              <a:t>restis</a:t>
            </a:r>
            <a:r>
              <a:rPr lang="en-US" dirty="0"/>
              <a:t> pro </a:t>
            </a:r>
            <a:r>
              <a:rPr lang="en-US" dirty="0" err="1"/>
              <a:t>ium</a:t>
            </a:r>
            <a:r>
              <a:rPr lang="en-US" dirty="0"/>
              <a:t> qui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debist</a:t>
            </a:r>
            <a:r>
              <a:rPr lang="en-US" dirty="0"/>
              <a:t> at </a:t>
            </a:r>
            <a:r>
              <a:rPr lang="en-US" dirty="0" err="1"/>
              <a:t>ilit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invenim</a:t>
            </a:r>
            <a:r>
              <a:rPr lang="en-US" dirty="0"/>
              <a:t> </a:t>
            </a:r>
            <a:r>
              <a:rPr lang="en-US" dirty="0" err="1"/>
              <a:t>laborro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rectiissunt</a:t>
            </a:r>
            <a:r>
              <a:rPr lang="en-US" dirty="0"/>
              <a:t> et,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doloratia</a:t>
            </a:r>
            <a:r>
              <a:rPr lang="en-US" dirty="0"/>
              <a:t> et </a:t>
            </a:r>
            <a:r>
              <a:rPr lang="en-US" dirty="0" err="1"/>
              <a:t>opta</a:t>
            </a:r>
            <a:r>
              <a:rPr lang="en-US" dirty="0"/>
              <a:t> dis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rerat</a:t>
            </a:r>
            <a:r>
              <a:rPr lang="en-US" dirty="0"/>
              <a:t> </a:t>
            </a:r>
            <a:r>
              <a:rPr lang="en-US" dirty="0" err="1"/>
              <a:t>oditatu</a:t>
            </a:r>
            <a:r>
              <a:rPr lang="en-US" dirty="0"/>
              <a:t> </a:t>
            </a:r>
            <a:r>
              <a:rPr lang="en-US" dirty="0" err="1"/>
              <a:t>reseque</a:t>
            </a:r>
            <a:r>
              <a:rPr lang="en-US" dirty="0"/>
              <a:t> </a:t>
            </a:r>
            <a:r>
              <a:rPr lang="en-US" dirty="0" err="1"/>
              <a:t>nisque</a:t>
            </a:r>
            <a:r>
              <a:rPr lang="en-US" dirty="0"/>
              <a:t> rem </a:t>
            </a:r>
            <a:r>
              <a:rPr lang="en-US" dirty="0" err="1"/>
              <a:t>rempores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sit.</a:t>
            </a:r>
          </a:p>
        </p:txBody>
      </p:sp>
    </p:spTree>
    <p:extLst>
      <p:ext uri="{BB962C8B-B14F-4D97-AF65-F5344CB8AC3E}">
        <p14:creationId xmlns:p14="http://schemas.microsoft.com/office/powerpoint/2010/main" val="1356856755"/>
      </p:ext>
    </p:extLst>
  </p:cSld>
  <p:clrMapOvr>
    <a:masterClrMapping/>
  </p:clrMapOvr>
  <p:transition>
    <p:fade/>
  </p:transition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455992" y="1599723"/>
            <a:ext cx="3618383" cy="312896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7" hasCustomPrompt="1"/>
          </p:nvPr>
        </p:nvSpPr>
        <p:spPr>
          <a:xfrm>
            <a:off x="915101" y="1958094"/>
            <a:ext cx="2698612" cy="2411476"/>
          </a:xfrm>
        </p:spPr>
        <p:txBody>
          <a:bodyPr>
            <a:noAutofit/>
          </a:bodyPr>
          <a:lstStyle>
            <a:lvl1pPr marL="0" indent="0">
              <a:buNone/>
              <a:defRPr sz="1961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4303151" y="1599723"/>
            <a:ext cx="3618383" cy="312896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/>
          <p:cNvSpPr/>
          <p:nvPr userDrawn="1"/>
        </p:nvSpPr>
        <p:spPr bwMode="auto">
          <a:xfrm>
            <a:off x="8144081" y="1599723"/>
            <a:ext cx="3618383" cy="312896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3: three columns images and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55995" y="4927922"/>
            <a:ext cx="3618381" cy="1186064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882"/>
              </a:spcBef>
              <a:buNone/>
              <a:defRPr lang="en-US" sz="1372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00039" y="4927922"/>
            <a:ext cx="3618381" cy="1186064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882"/>
              </a:spcBef>
              <a:buNone/>
              <a:defRPr lang="en-US" sz="1372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144083" y="4927922"/>
            <a:ext cx="3618381" cy="1186064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882"/>
              </a:spcBef>
              <a:buNone/>
              <a:defRPr lang="en-US" sz="1372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7" name="Content Placeholder 15"/>
          <p:cNvSpPr>
            <a:spLocks noGrp="1"/>
          </p:cNvSpPr>
          <p:nvPr>
            <p:ph sz="quarter" idx="18" hasCustomPrompt="1"/>
          </p:nvPr>
        </p:nvSpPr>
        <p:spPr>
          <a:xfrm>
            <a:off x="4759922" y="1958094"/>
            <a:ext cx="2698612" cy="2411476"/>
          </a:xfrm>
        </p:spPr>
        <p:txBody>
          <a:bodyPr>
            <a:noAutofit/>
          </a:bodyPr>
          <a:lstStyle>
            <a:lvl1pPr marL="0" indent="0">
              <a:buNone/>
              <a:defRPr sz="1961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18" name="Content Placeholder 15"/>
          <p:cNvSpPr>
            <a:spLocks noGrp="1"/>
          </p:cNvSpPr>
          <p:nvPr>
            <p:ph sz="quarter" idx="19" hasCustomPrompt="1"/>
          </p:nvPr>
        </p:nvSpPr>
        <p:spPr>
          <a:xfrm>
            <a:off x="8604744" y="1958094"/>
            <a:ext cx="2698612" cy="2411476"/>
          </a:xfrm>
        </p:spPr>
        <p:txBody>
          <a:bodyPr>
            <a:noAutofit/>
          </a:bodyPr>
          <a:lstStyle>
            <a:lvl1pPr marL="0" indent="0">
              <a:buNone/>
              <a:defRPr sz="1961"/>
            </a:lvl1pPr>
          </a:lstStyle>
          <a:p>
            <a:pPr lvl="0"/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612494966"/>
      </p:ext>
    </p:extLst>
  </p:cSld>
  <p:clrMapOvr>
    <a:masterClrMapping/>
  </p:clrMapOvr>
  <p:transition>
    <p:fade/>
  </p:transition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ontent Placeholder 15"/>
          <p:cNvSpPr>
            <a:spLocks noGrp="1"/>
          </p:cNvSpPr>
          <p:nvPr>
            <p:ph sz="quarter" idx="25" hasCustomPrompt="1"/>
          </p:nvPr>
        </p:nvSpPr>
        <p:spPr>
          <a:xfrm>
            <a:off x="455995" y="2136155"/>
            <a:ext cx="1693247" cy="1021696"/>
          </a:xfrm>
        </p:spPr>
        <p:txBody>
          <a:bodyPr>
            <a:noAutofit/>
          </a:bodyPr>
          <a:lstStyle>
            <a:lvl1pPr marL="0" indent="0">
              <a:buNone/>
              <a:defRPr sz="1961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4: six columns (numbered list)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55995" y="3167818"/>
            <a:ext cx="1693247" cy="2778790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882"/>
              </a:spcBef>
              <a:buNone/>
              <a:defRPr lang="en-US" sz="1372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378328" y="3167818"/>
            <a:ext cx="1693247" cy="2803460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882"/>
              </a:spcBef>
              <a:buNone/>
              <a:defRPr lang="en-US" sz="1372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00662" y="3167818"/>
            <a:ext cx="1693247" cy="2803460"/>
          </a:xfrm>
        </p:spPr>
        <p:txBody>
          <a:bodyPr lIns="0" tIns="0" rIns="0" bIns="0"/>
          <a:lstStyle>
            <a:lvl1pPr marL="0" marR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372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6222995" y="3167818"/>
            <a:ext cx="1693247" cy="2803460"/>
          </a:xfrm>
        </p:spPr>
        <p:txBody>
          <a:bodyPr lIns="0" tIns="0" rIns="0" bIns="0"/>
          <a:lstStyle>
            <a:lvl1pPr marL="0" marR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372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8145328" y="3167818"/>
            <a:ext cx="1693247" cy="2803460"/>
          </a:xfrm>
        </p:spPr>
        <p:txBody>
          <a:bodyPr lIns="0" tIns="0" rIns="0" bIns="0"/>
          <a:lstStyle>
            <a:lvl1pPr marL="0" marR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372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10067660" y="3167818"/>
            <a:ext cx="1693247" cy="2803460"/>
          </a:xfrm>
        </p:spPr>
        <p:txBody>
          <a:bodyPr lIns="0" tIns="0" rIns="0" bIns="0"/>
          <a:lstStyle>
            <a:lvl1pPr marL="0" marR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372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5" name="Content Placeholder 15"/>
          <p:cNvSpPr>
            <a:spLocks noGrp="1"/>
          </p:cNvSpPr>
          <p:nvPr>
            <p:ph sz="quarter" idx="26" hasCustomPrompt="1"/>
          </p:nvPr>
        </p:nvSpPr>
        <p:spPr>
          <a:xfrm>
            <a:off x="2378328" y="2136155"/>
            <a:ext cx="1693247" cy="1021696"/>
          </a:xfrm>
        </p:spPr>
        <p:txBody>
          <a:bodyPr>
            <a:noAutofit/>
          </a:bodyPr>
          <a:lstStyle>
            <a:lvl1pPr marL="0" indent="0">
              <a:buNone/>
              <a:defRPr sz="1961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6" name="Content Placeholder 15"/>
          <p:cNvSpPr>
            <a:spLocks noGrp="1"/>
          </p:cNvSpPr>
          <p:nvPr>
            <p:ph sz="quarter" idx="27" hasCustomPrompt="1"/>
          </p:nvPr>
        </p:nvSpPr>
        <p:spPr>
          <a:xfrm>
            <a:off x="4300662" y="2136155"/>
            <a:ext cx="1693247" cy="1021696"/>
          </a:xfrm>
        </p:spPr>
        <p:txBody>
          <a:bodyPr>
            <a:noAutofit/>
          </a:bodyPr>
          <a:lstStyle>
            <a:lvl1pPr marL="0" indent="0">
              <a:buNone/>
              <a:defRPr sz="1961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7" name="Content Placeholder 15"/>
          <p:cNvSpPr>
            <a:spLocks noGrp="1"/>
          </p:cNvSpPr>
          <p:nvPr>
            <p:ph sz="quarter" idx="28" hasCustomPrompt="1"/>
          </p:nvPr>
        </p:nvSpPr>
        <p:spPr>
          <a:xfrm>
            <a:off x="6222995" y="2136155"/>
            <a:ext cx="1693247" cy="1021696"/>
          </a:xfrm>
        </p:spPr>
        <p:txBody>
          <a:bodyPr>
            <a:noAutofit/>
          </a:bodyPr>
          <a:lstStyle>
            <a:lvl1pPr marL="0" indent="0">
              <a:buNone/>
              <a:defRPr sz="1961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8" name="Content Placeholder 15"/>
          <p:cNvSpPr>
            <a:spLocks noGrp="1"/>
          </p:cNvSpPr>
          <p:nvPr>
            <p:ph sz="quarter" idx="29" hasCustomPrompt="1"/>
          </p:nvPr>
        </p:nvSpPr>
        <p:spPr>
          <a:xfrm>
            <a:off x="8145328" y="2136155"/>
            <a:ext cx="1693247" cy="1021696"/>
          </a:xfrm>
        </p:spPr>
        <p:txBody>
          <a:bodyPr>
            <a:noAutofit/>
          </a:bodyPr>
          <a:lstStyle>
            <a:lvl1pPr marL="0" indent="0">
              <a:buNone/>
              <a:defRPr sz="1961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9" name="Content Placeholder 15"/>
          <p:cNvSpPr>
            <a:spLocks noGrp="1"/>
          </p:cNvSpPr>
          <p:nvPr>
            <p:ph sz="quarter" idx="30" hasCustomPrompt="1"/>
          </p:nvPr>
        </p:nvSpPr>
        <p:spPr>
          <a:xfrm>
            <a:off x="10067660" y="2136155"/>
            <a:ext cx="1693247" cy="1021696"/>
          </a:xfrm>
        </p:spPr>
        <p:txBody>
          <a:bodyPr>
            <a:noAutofit/>
          </a:bodyPr>
          <a:lstStyle>
            <a:lvl1pPr marL="0" indent="0">
              <a:buNone/>
              <a:defRPr sz="1961"/>
            </a:lvl1pPr>
          </a:lstStyle>
          <a:p>
            <a:pPr lvl="0"/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2081876179"/>
      </p:ext>
    </p:extLst>
  </p:cSld>
  <p:clrMapOvr>
    <a:masterClrMapping/>
  </p:clrMapOvr>
  <p:transition>
    <p:fade/>
  </p:transition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 strike="noStrike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829540798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8933552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 userDrawn="1">
          <p15:clr>
            <a:srgbClr val="5ACBF0"/>
          </p15:clr>
        </p15:guide>
        <p15:guide id="4" orient="horz" pos="1276" userDrawn="1">
          <p15:clr>
            <a:srgbClr val="5ACBF0"/>
          </p15:clr>
        </p15:guide>
        <p15:guide id="5" orient="horz" pos="288" userDrawn="1">
          <p15:clr>
            <a:srgbClr val="5ACBF0"/>
          </p15:clr>
        </p15:guide>
      </p15:sldGuideLst>
    </p:ext>
  </p:extLs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 hasCustomPrompt="1"/>
          </p:nvPr>
        </p:nvSpPr>
        <p:spPr>
          <a:xfrm>
            <a:off x="455994" y="881921"/>
            <a:ext cx="7454643" cy="3558191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294" spc="-147" dirty="0">
                <a:solidFill>
                  <a:schemeClr val="bg1"/>
                </a:solidFill>
              </a:defRPr>
            </a:lvl1pPr>
          </a:lstStyle>
          <a:p>
            <a:pPr marL="0" lvl="0">
              <a:lnSpc>
                <a:spcPts val="549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9418131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55994" y="881921"/>
            <a:ext cx="7454643" cy="3558191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294" spc="-147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49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9507854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55994" y="881921"/>
            <a:ext cx="7454643" cy="3558191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294" spc="-147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49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6817755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5" y="0"/>
            <a:ext cx="12191129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881922"/>
            <a:ext cx="7454644" cy="2649187"/>
          </a:xfrm>
          <a:noFill/>
        </p:spPr>
        <p:txBody>
          <a:bodyPr wrap="square" lIns="0" tIns="0" rIns="0" bIns="0" anchor="t" anchorCtr="0">
            <a:noAutofit/>
          </a:bodyPr>
          <a:lstStyle>
            <a:lvl1pPr>
              <a:lnSpc>
                <a:spcPts val="5490"/>
              </a:lnSpc>
              <a:defRPr sz="5294" spc="-147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885499794"/>
      </p:ext>
    </p:extLst>
  </p:cSld>
  <p:clrMapOvr>
    <a:masterClrMapping/>
  </p:clrMapOvr>
  <p:transition>
    <p:fade/>
  </p:transition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554195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1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229842" y="0"/>
            <a:ext cx="5962158" cy="6858000"/>
          </a:xfrm>
          <a:blipFill dpi="0" rotWithShape="1">
            <a:blip r:embed="rId2"/>
            <a:srcRect/>
            <a:tile tx="-1530350" ty="0" sx="66000" sy="66000" flip="none" algn="tl"/>
          </a:blipFill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5550774"/>
      </p:ext>
    </p:extLst>
  </p:cSld>
  <p:clrMapOvr>
    <a:masterClrMapping/>
  </p:clrMapOvr>
  <p:transition>
    <p:fade/>
  </p:transition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 title="Drag photo"/>
          <p:cNvSpPr>
            <a:spLocks noGrp="1"/>
          </p:cNvSpPr>
          <p:nvPr>
            <p:ph type="pic" sz="quarter" idx="10" hasCustomPrompt="1"/>
          </p:nvPr>
        </p:nvSpPr>
        <p:spPr>
          <a:xfrm>
            <a:off x="455994" y="2126198"/>
            <a:ext cx="2680310" cy="4286639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765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3331126" y="2126197"/>
            <a:ext cx="2680310" cy="4286639"/>
          </a:xfrm>
          <a:blipFill dpi="0" rotWithShape="1">
            <a:blip r:embed="rId3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765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9081389" y="2126197"/>
            <a:ext cx="2680310" cy="4286639"/>
          </a:xfrm>
          <a:blipFill dpi="0" rotWithShape="1">
            <a:blip r:embed="rId4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765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206258" y="2126197"/>
            <a:ext cx="2680310" cy="4286639"/>
          </a:xfrm>
          <a:blipFill dpi="0" rotWithShape="1">
            <a:blip r:embed="rId5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765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554195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2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455994" y="4053249"/>
            <a:ext cx="2680310" cy="441146"/>
          </a:xfrm>
        </p:spPr>
        <p:txBody>
          <a:bodyPr/>
          <a:lstStyle>
            <a:lvl1pPr marL="0" indent="0" algn="ctr">
              <a:lnSpc>
                <a:spcPts val="1961"/>
              </a:lnSpc>
              <a:buNone/>
              <a:defRPr sz="1765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18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3331126" y="4053249"/>
            <a:ext cx="2680310" cy="441146"/>
          </a:xfrm>
        </p:spPr>
        <p:txBody>
          <a:bodyPr/>
          <a:lstStyle>
            <a:lvl1pPr marL="0" indent="0" algn="ctr">
              <a:lnSpc>
                <a:spcPts val="1961"/>
              </a:lnSpc>
              <a:buNone/>
              <a:defRPr sz="1765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19" name="Text Placeholder 16"/>
          <p:cNvSpPr>
            <a:spLocks noGrp="1"/>
          </p:cNvSpPr>
          <p:nvPr>
            <p:ph type="body" sz="quarter" idx="16" hasCustomPrompt="1"/>
          </p:nvPr>
        </p:nvSpPr>
        <p:spPr>
          <a:xfrm>
            <a:off x="6206258" y="4053249"/>
            <a:ext cx="2680310" cy="441146"/>
          </a:xfrm>
        </p:spPr>
        <p:txBody>
          <a:bodyPr/>
          <a:lstStyle>
            <a:lvl1pPr marL="0" indent="0" algn="ctr">
              <a:lnSpc>
                <a:spcPts val="1961"/>
              </a:lnSpc>
              <a:buNone/>
              <a:defRPr sz="1765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20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9081389" y="4053249"/>
            <a:ext cx="2680310" cy="441146"/>
          </a:xfrm>
        </p:spPr>
        <p:txBody>
          <a:bodyPr/>
          <a:lstStyle>
            <a:lvl1pPr marL="0" indent="0" algn="ctr">
              <a:lnSpc>
                <a:spcPts val="1961"/>
              </a:lnSpc>
              <a:buNone/>
              <a:defRPr sz="1765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</p:spTree>
    <p:extLst>
      <p:ext uri="{BB962C8B-B14F-4D97-AF65-F5344CB8AC3E}">
        <p14:creationId xmlns:p14="http://schemas.microsoft.com/office/powerpoint/2010/main" val="1569805474"/>
      </p:ext>
    </p:extLst>
  </p:cSld>
  <p:clrMapOvr>
    <a:masterClrMapping/>
  </p:clrMapOvr>
  <p:transition>
    <p:fade/>
  </p:transition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455995" y="2126198"/>
            <a:ext cx="3618381" cy="2602491"/>
          </a:xfrm>
          <a:blipFill>
            <a:blip r:embed="rId2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1961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4303151" y="2126198"/>
            <a:ext cx="3607487" cy="2602491"/>
          </a:xfrm>
          <a:blipFill>
            <a:blip r:embed="rId3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1961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8139413" y="2126198"/>
            <a:ext cx="3623050" cy="2602491"/>
          </a:xfrm>
          <a:blipFill>
            <a:blip r:embed="rId4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1961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3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55995" y="4927922"/>
            <a:ext cx="3618381" cy="1186064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882"/>
              </a:spcBef>
              <a:buNone/>
              <a:defRPr sz="1372" b="1">
                <a:solidFill>
                  <a:schemeClr val="accent1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00039" y="4927922"/>
            <a:ext cx="3618381" cy="1186064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882"/>
              </a:spcBef>
              <a:buNone/>
              <a:defRPr sz="1372">
                <a:solidFill>
                  <a:schemeClr val="accent1"/>
                </a:solidFill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144083" y="4927922"/>
            <a:ext cx="3618381" cy="1186064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882"/>
              </a:spcBef>
              <a:buNone/>
              <a:defRPr sz="1372">
                <a:solidFill>
                  <a:schemeClr val="accent1"/>
                </a:solidFill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25287026"/>
      </p:ext>
    </p:extLst>
  </p:cSld>
  <p:clrMapOvr>
    <a:masterClrMapping/>
  </p:clrMapOvr>
  <p:transition>
    <p:fade/>
  </p:transition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1: one column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55995" y="1882332"/>
            <a:ext cx="4758211" cy="603538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353"/>
              </a:lnSpc>
              <a:buNone/>
              <a:defRPr sz="1961" b="0" i="0">
                <a:solidFill>
                  <a:schemeClr val="tx1"/>
                </a:solidFill>
                <a:latin typeface="+mn-lt"/>
              </a:defRPr>
            </a:lvl1pPr>
            <a:lvl2pPr marL="224097" indent="0">
              <a:buNone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pt-BR" dirty="0"/>
              <a:t>Subhead Segoe UI Regular 20/24. Em volor resequaectur.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55995" y="2707597"/>
            <a:ext cx="4758210" cy="2521331"/>
          </a:xfrm>
        </p:spPr>
        <p:txBody>
          <a:bodyPr lIns="0" tIns="0" rIns="0" bIns="0"/>
          <a:lstStyle>
            <a:lvl1pPr marL="280121" indent="-280121">
              <a:lnSpc>
                <a:spcPts val="1765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372" b="0" i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94375944"/>
      </p:ext>
    </p:extLst>
  </p:cSld>
  <p:clrMapOvr>
    <a:masterClrMapping/>
  </p:clrMapOvr>
  <p:transition>
    <p:fade/>
  </p:transition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2: two columns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55995" y="1957473"/>
            <a:ext cx="1693247" cy="2803460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882"/>
              </a:spcBef>
              <a:buNone/>
              <a:defRPr sz="1372" b="1">
                <a:solidFill>
                  <a:schemeClr val="accent1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378328" y="1957473"/>
            <a:ext cx="1693247" cy="2803460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882"/>
              </a:spcBef>
              <a:buNone/>
              <a:defRPr lang="en-US" sz="1372" b="1" kern="1200" spc="0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127511029"/>
      </p:ext>
    </p:extLst>
  </p:cSld>
  <p:clrMapOvr>
    <a:masterClrMapping/>
  </p:clrMapOvr>
  <p:transition>
    <p:fade/>
  </p:transition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3</a:t>
            </a:r>
          </a:p>
        </p:txBody>
      </p:sp>
    </p:spTree>
    <p:extLst>
      <p:ext uri="{BB962C8B-B14F-4D97-AF65-F5344CB8AC3E}">
        <p14:creationId xmlns:p14="http://schemas.microsoft.com/office/powerpoint/2010/main" val="1561570351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32.xml"/><Relationship Id="rId26" Type="http://schemas.openxmlformats.org/officeDocument/2006/relationships/slideLayout" Target="../slideLayouts/slideLayout40.xml"/><Relationship Id="rId3" Type="http://schemas.openxmlformats.org/officeDocument/2006/relationships/slideLayout" Target="../slideLayouts/slideLayout17.xml"/><Relationship Id="rId21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48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31.xml"/><Relationship Id="rId25" Type="http://schemas.openxmlformats.org/officeDocument/2006/relationships/slideLayout" Target="../slideLayouts/slideLayout39.xml"/><Relationship Id="rId33" Type="http://schemas.openxmlformats.org/officeDocument/2006/relationships/slideLayout" Target="../slideLayouts/slideLayout47.xml"/><Relationship Id="rId2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30.xml"/><Relationship Id="rId20" Type="http://schemas.openxmlformats.org/officeDocument/2006/relationships/slideLayout" Target="../slideLayouts/slideLayout34.xml"/><Relationship Id="rId29" Type="http://schemas.openxmlformats.org/officeDocument/2006/relationships/slideLayout" Target="../slideLayouts/slideLayout43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38.xml"/><Relationship Id="rId32" Type="http://schemas.openxmlformats.org/officeDocument/2006/relationships/slideLayout" Target="../slideLayouts/slideLayout46.xml"/><Relationship Id="rId5" Type="http://schemas.openxmlformats.org/officeDocument/2006/relationships/slideLayout" Target="../slideLayouts/slideLayout19.xml"/><Relationship Id="rId15" Type="http://schemas.openxmlformats.org/officeDocument/2006/relationships/slideLayout" Target="../slideLayouts/slideLayout29.xml"/><Relationship Id="rId23" Type="http://schemas.openxmlformats.org/officeDocument/2006/relationships/slideLayout" Target="../slideLayouts/slideLayout37.xml"/><Relationship Id="rId28" Type="http://schemas.openxmlformats.org/officeDocument/2006/relationships/slideLayout" Target="../slideLayouts/slideLayout42.xml"/><Relationship Id="rId36" Type="http://schemas.openxmlformats.org/officeDocument/2006/relationships/image" Target="../media/image3.png"/><Relationship Id="rId10" Type="http://schemas.openxmlformats.org/officeDocument/2006/relationships/slideLayout" Target="../slideLayouts/slideLayout24.xml"/><Relationship Id="rId19" Type="http://schemas.openxmlformats.org/officeDocument/2006/relationships/slideLayout" Target="../slideLayouts/slideLayout33.xml"/><Relationship Id="rId31" Type="http://schemas.openxmlformats.org/officeDocument/2006/relationships/slideLayout" Target="../slideLayouts/slideLayout45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Relationship Id="rId22" Type="http://schemas.openxmlformats.org/officeDocument/2006/relationships/slideLayout" Target="../slideLayouts/slideLayout36.xml"/><Relationship Id="rId27" Type="http://schemas.openxmlformats.org/officeDocument/2006/relationships/slideLayout" Target="../slideLayouts/slideLayout41.xml"/><Relationship Id="rId30" Type="http://schemas.openxmlformats.org/officeDocument/2006/relationships/slideLayout" Target="../slideLayouts/slideLayout44.xml"/><Relationship Id="rId35" Type="http://schemas.openxmlformats.org/officeDocument/2006/relationships/theme" Target="../theme/theme2.xml"/><Relationship Id="rId8" Type="http://schemas.openxmlformats.org/officeDocument/2006/relationships/slideLayout" Target="../slideLayouts/slideLayout2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49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7.xml"/><Relationship Id="rId13" Type="http://schemas.openxmlformats.org/officeDocument/2006/relationships/slideLayout" Target="../slideLayouts/slideLayout62.xml"/><Relationship Id="rId18" Type="http://schemas.openxmlformats.org/officeDocument/2006/relationships/slideLayout" Target="../slideLayouts/slideLayout67.xml"/><Relationship Id="rId26" Type="http://schemas.openxmlformats.org/officeDocument/2006/relationships/slideLayout" Target="../slideLayouts/slideLayout75.xml"/><Relationship Id="rId3" Type="http://schemas.openxmlformats.org/officeDocument/2006/relationships/slideLayout" Target="../slideLayouts/slideLayout52.xml"/><Relationship Id="rId21" Type="http://schemas.openxmlformats.org/officeDocument/2006/relationships/slideLayout" Target="../slideLayouts/slideLayout70.xml"/><Relationship Id="rId7" Type="http://schemas.openxmlformats.org/officeDocument/2006/relationships/slideLayout" Target="../slideLayouts/slideLayout56.xml"/><Relationship Id="rId12" Type="http://schemas.openxmlformats.org/officeDocument/2006/relationships/slideLayout" Target="../slideLayouts/slideLayout61.xml"/><Relationship Id="rId17" Type="http://schemas.openxmlformats.org/officeDocument/2006/relationships/slideLayout" Target="../slideLayouts/slideLayout66.xml"/><Relationship Id="rId25" Type="http://schemas.openxmlformats.org/officeDocument/2006/relationships/slideLayout" Target="../slideLayouts/slideLayout74.xml"/><Relationship Id="rId2" Type="http://schemas.openxmlformats.org/officeDocument/2006/relationships/slideLayout" Target="../slideLayouts/slideLayout51.xml"/><Relationship Id="rId16" Type="http://schemas.openxmlformats.org/officeDocument/2006/relationships/slideLayout" Target="../slideLayouts/slideLayout65.xml"/><Relationship Id="rId20" Type="http://schemas.openxmlformats.org/officeDocument/2006/relationships/slideLayout" Target="../slideLayouts/slideLayout69.xml"/><Relationship Id="rId29" Type="http://schemas.openxmlformats.org/officeDocument/2006/relationships/slideLayout" Target="../slideLayouts/slideLayout78.xml"/><Relationship Id="rId1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5.xml"/><Relationship Id="rId11" Type="http://schemas.openxmlformats.org/officeDocument/2006/relationships/slideLayout" Target="../slideLayouts/slideLayout60.xml"/><Relationship Id="rId24" Type="http://schemas.openxmlformats.org/officeDocument/2006/relationships/slideLayout" Target="../slideLayouts/slideLayout73.xml"/><Relationship Id="rId5" Type="http://schemas.openxmlformats.org/officeDocument/2006/relationships/slideLayout" Target="../slideLayouts/slideLayout54.xml"/><Relationship Id="rId15" Type="http://schemas.openxmlformats.org/officeDocument/2006/relationships/slideLayout" Target="../slideLayouts/slideLayout64.xml"/><Relationship Id="rId23" Type="http://schemas.openxmlformats.org/officeDocument/2006/relationships/slideLayout" Target="../slideLayouts/slideLayout72.xml"/><Relationship Id="rId28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59.xml"/><Relationship Id="rId19" Type="http://schemas.openxmlformats.org/officeDocument/2006/relationships/slideLayout" Target="../slideLayouts/slideLayout68.xml"/><Relationship Id="rId31" Type="http://schemas.openxmlformats.org/officeDocument/2006/relationships/image" Target="../media/image27.png"/><Relationship Id="rId4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8.xml"/><Relationship Id="rId14" Type="http://schemas.openxmlformats.org/officeDocument/2006/relationships/slideLayout" Target="../slideLayouts/slideLayout63.xml"/><Relationship Id="rId22" Type="http://schemas.openxmlformats.org/officeDocument/2006/relationships/slideLayout" Target="../slideLayouts/slideLayout71.xml"/><Relationship Id="rId27" Type="http://schemas.openxmlformats.org/officeDocument/2006/relationships/slideLayout" Target="../slideLayouts/slideLayout76.xml"/><Relationship Id="rId30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6.xml"/><Relationship Id="rId13" Type="http://schemas.openxmlformats.org/officeDocument/2006/relationships/slideLayout" Target="../slideLayouts/slideLayout91.xml"/><Relationship Id="rId18" Type="http://schemas.openxmlformats.org/officeDocument/2006/relationships/slideLayout" Target="../slideLayouts/slideLayout96.xml"/><Relationship Id="rId26" Type="http://schemas.openxmlformats.org/officeDocument/2006/relationships/slideLayout" Target="../slideLayouts/slideLayout104.xml"/><Relationship Id="rId3" Type="http://schemas.openxmlformats.org/officeDocument/2006/relationships/slideLayout" Target="../slideLayouts/slideLayout81.xml"/><Relationship Id="rId21" Type="http://schemas.openxmlformats.org/officeDocument/2006/relationships/slideLayout" Target="../slideLayouts/slideLayout99.xml"/><Relationship Id="rId7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90.xml"/><Relationship Id="rId17" Type="http://schemas.openxmlformats.org/officeDocument/2006/relationships/slideLayout" Target="../slideLayouts/slideLayout95.xml"/><Relationship Id="rId25" Type="http://schemas.openxmlformats.org/officeDocument/2006/relationships/slideLayout" Target="../slideLayouts/slideLayout103.xml"/><Relationship Id="rId2" Type="http://schemas.openxmlformats.org/officeDocument/2006/relationships/slideLayout" Target="../slideLayouts/slideLayout80.xml"/><Relationship Id="rId16" Type="http://schemas.openxmlformats.org/officeDocument/2006/relationships/slideLayout" Target="../slideLayouts/slideLayout94.xml"/><Relationship Id="rId20" Type="http://schemas.openxmlformats.org/officeDocument/2006/relationships/slideLayout" Target="../slideLayouts/slideLayout98.xml"/><Relationship Id="rId29" Type="http://schemas.openxmlformats.org/officeDocument/2006/relationships/slideLayout" Target="../slideLayouts/slideLayout107.xml"/><Relationship Id="rId1" Type="http://schemas.openxmlformats.org/officeDocument/2006/relationships/slideLayout" Target="../slideLayouts/slideLayout79.xml"/><Relationship Id="rId6" Type="http://schemas.openxmlformats.org/officeDocument/2006/relationships/slideLayout" Target="../slideLayouts/slideLayout84.xml"/><Relationship Id="rId11" Type="http://schemas.openxmlformats.org/officeDocument/2006/relationships/slideLayout" Target="../slideLayouts/slideLayout89.xml"/><Relationship Id="rId24" Type="http://schemas.openxmlformats.org/officeDocument/2006/relationships/slideLayout" Target="../slideLayouts/slideLayout102.xml"/><Relationship Id="rId32" Type="http://schemas.openxmlformats.org/officeDocument/2006/relationships/image" Target="../media/image41.emf"/><Relationship Id="rId5" Type="http://schemas.openxmlformats.org/officeDocument/2006/relationships/slideLayout" Target="../slideLayouts/slideLayout83.xml"/><Relationship Id="rId15" Type="http://schemas.openxmlformats.org/officeDocument/2006/relationships/slideLayout" Target="../slideLayouts/slideLayout93.xml"/><Relationship Id="rId23" Type="http://schemas.openxmlformats.org/officeDocument/2006/relationships/slideLayout" Target="../slideLayouts/slideLayout101.xml"/><Relationship Id="rId28" Type="http://schemas.openxmlformats.org/officeDocument/2006/relationships/slideLayout" Target="../slideLayouts/slideLayout106.xml"/><Relationship Id="rId10" Type="http://schemas.openxmlformats.org/officeDocument/2006/relationships/slideLayout" Target="../slideLayouts/slideLayout88.xml"/><Relationship Id="rId19" Type="http://schemas.openxmlformats.org/officeDocument/2006/relationships/slideLayout" Target="../slideLayouts/slideLayout97.xml"/><Relationship Id="rId31" Type="http://schemas.openxmlformats.org/officeDocument/2006/relationships/theme" Target="../theme/theme5.xml"/><Relationship Id="rId4" Type="http://schemas.openxmlformats.org/officeDocument/2006/relationships/slideLayout" Target="../slideLayouts/slideLayout82.xml"/><Relationship Id="rId9" Type="http://schemas.openxmlformats.org/officeDocument/2006/relationships/slideLayout" Target="../slideLayouts/slideLayout87.xml"/><Relationship Id="rId14" Type="http://schemas.openxmlformats.org/officeDocument/2006/relationships/slideLayout" Target="../slideLayouts/slideLayout92.xml"/><Relationship Id="rId22" Type="http://schemas.openxmlformats.org/officeDocument/2006/relationships/slideLayout" Target="../slideLayouts/slideLayout100.xml"/><Relationship Id="rId27" Type="http://schemas.openxmlformats.org/officeDocument/2006/relationships/slideLayout" Target="../slideLayouts/slideLayout105.xml"/><Relationship Id="rId30" Type="http://schemas.openxmlformats.org/officeDocument/2006/relationships/slideLayout" Target="../slideLayouts/slideLayout108.xml"/></Relationships>
</file>

<file path=ppt/slideMasters/_rels/slideMaster6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21.xml"/><Relationship Id="rId18" Type="http://schemas.openxmlformats.org/officeDocument/2006/relationships/slideLayout" Target="../slideLayouts/slideLayout126.xml"/><Relationship Id="rId26" Type="http://schemas.openxmlformats.org/officeDocument/2006/relationships/slideLayout" Target="../slideLayouts/slideLayout134.xml"/><Relationship Id="rId39" Type="http://schemas.openxmlformats.org/officeDocument/2006/relationships/image" Target="../media/image3.png"/><Relationship Id="rId21" Type="http://schemas.openxmlformats.org/officeDocument/2006/relationships/slideLayout" Target="../slideLayouts/slideLayout129.xml"/><Relationship Id="rId34" Type="http://schemas.openxmlformats.org/officeDocument/2006/relationships/slideLayout" Target="../slideLayouts/slideLayout142.xml"/><Relationship Id="rId7" Type="http://schemas.openxmlformats.org/officeDocument/2006/relationships/slideLayout" Target="../slideLayouts/slideLayout115.xml"/><Relationship Id="rId12" Type="http://schemas.openxmlformats.org/officeDocument/2006/relationships/slideLayout" Target="../slideLayouts/slideLayout120.xml"/><Relationship Id="rId17" Type="http://schemas.openxmlformats.org/officeDocument/2006/relationships/slideLayout" Target="../slideLayouts/slideLayout125.xml"/><Relationship Id="rId25" Type="http://schemas.openxmlformats.org/officeDocument/2006/relationships/slideLayout" Target="../slideLayouts/slideLayout133.xml"/><Relationship Id="rId33" Type="http://schemas.openxmlformats.org/officeDocument/2006/relationships/slideLayout" Target="../slideLayouts/slideLayout141.xml"/><Relationship Id="rId38" Type="http://schemas.openxmlformats.org/officeDocument/2006/relationships/theme" Target="../theme/theme6.xml"/><Relationship Id="rId2" Type="http://schemas.openxmlformats.org/officeDocument/2006/relationships/slideLayout" Target="../slideLayouts/slideLayout110.xml"/><Relationship Id="rId16" Type="http://schemas.openxmlformats.org/officeDocument/2006/relationships/slideLayout" Target="../slideLayouts/slideLayout124.xml"/><Relationship Id="rId20" Type="http://schemas.openxmlformats.org/officeDocument/2006/relationships/slideLayout" Target="../slideLayouts/slideLayout128.xml"/><Relationship Id="rId29" Type="http://schemas.openxmlformats.org/officeDocument/2006/relationships/slideLayout" Target="../slideLayouts/slideLayout137.xml"/><Relationship Id="rId1" Type="http://schemas.openxmlformats.org/officeDocument/2006/relationships/slideLayout" Target="../slideLayouts/slideLayout109.xml"/><Relationship Id="rId6" Type="http://schemas.openxmlformats.org/officeDocument/2006/relationships/slideLayout" Target="../slideLayouts/slideLayout114.xml"/><Relationship Id="rId11" Type="http://schemas.openxmlformats.org/officeDocument/2006/relationships/slideLayout" Target="../slideLayouts/slideLayout119.xml"/><Relationship Id="rId24" Type="http://schemas.openxmlformats.org/officeDocument/2006/relationships/slideLayout" Target="../slideLayouts/slideLayout132.xml"/><Relationship Id="rId32" Type="http://schemas.openxmlformats.org/officeDocument/2006/relationships/slideLayout" Target="../slideLayouts/slideLayout140.xml"/><Relationship Id="rId37" Type="http://schemas.openxmlformats.org/officeDocument/2006/relationships/slideLayout" Target="../slideLayouts/slideLayout145.xml"/><Relationship Id="rId5" Type="http://schemas.openxmlformats.org/officeDocument/2006/relationships/slideLayout" Target="../slideLayouts/slideLayout113.xml"/><Relationship Id="rId15" Type="http://schemas.openxmlformats.org/officeDocument/2006/relationships/slideLayout" Target="../slideLayouts/slideLayout123.xml"/><Relationship Id="rId23" Type="http://schemas.openxmlformats.org/officeDocument/2006/relationships/slideLayout" Target="../slideLayouts/slideLayout131.xml"/><Relationship Id="rId28" Type="http://schemas.openxmlformats.org/officeDocument/2006/relationships/slideLayout" Target="../slideLayouts/slideLayout136.xml"/><Relationship Id="rId36" Type="http://schemas.openxmlformats.org/officeDocument/2006/relationships/slideLayout" Target="../slideLayouts/slideLayout144.xml"/><Relationship Id="rId10" Type="http://schemas.openxmlformats.org/officeDocument/2006/relationships/slideLayout" Target="../slideLayouts/slideLayout118.xml"/><Relationship Id="rId19" Type="http://schemas.openxmlformats.org/officeDocument/2006/relationships/slideLayout" Target="../slideLayouts/slideLayout127.xml"/><Relationship Id="rId31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12.xml"/><Relationship Id="rId9" Type="http://schemas.openxmlformats.org/officeDocument/2006/relationships/slideLayout" Target="../slideLayouts/slideLayout117.xml"/><Relationship Id="rId14" Type="http://schemas.openxmlformats.org/officeDocument/2006/relationships/slideLayout" Target="../slideLayouts/slideLayout122.xml"/><Relationship Id="rId22" Type="http://schemas.openxmlformats.org/officeDocument/2006/relationships/slideLayout" Target="../slideLayouts/slideLayout130.xml"/><Relationship Id="rId27" Type="http://schemas.openxmlformats.org/officeDocument/2006/relationships/slideLayout" Target="../slideLayouts/slideLayout135.xml"/><Relationship Id="rId30" Type="http://schemas.openxmlformats.org/officeDocument/2006/relationships/slideLayout" Target="../slideLayouts/slideLayout138.xml"/><Relationship Id="rId35" Type="http://schemas.openxmlformats.org/officeDocument/2006/relationships/slideLayout" Target="../slideLayouts/slideLayout143.xml"/><Relationship Id="rId8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10" r:id="rId1"/>
    <p:sldLayoutId id="2147484580" r:id="rId2"/>
    <p:sldLayoutId id="2147484609" r:id="rId3"/>
    <p:sldLayoutId id="2147484741" r:id="rId4"/>
    <p:sldLayoutId id="2147484240" r:id="rId5"/>
    <p:sldLayoutId id="2147484241" r:id="rId6"/>
    <p:sldLayoutId id="2147484474" r:id="rId7"/>
    <p:sldLayoutId id="2147484245" r:id="rId8"/>
    <p:sldLayoutId id="2147484247" r:id="rId9"/>
    <p:sldLayoutId id="2147484639" r:id="rId10"/>
    <p:sldLayoutId id="2147484603" r:id="rId11"/>
    <p:sldLayoutId id="2147484584" r:id="rId12"/>
    <p:sldLayoutId id="2147484583" r:id="rId13"/>
    <p:sldLayoutId id="2147484256" r:id="rId14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 userDrawn="1">
          <p15:clr>
            <a:srgbClr val="C35EA4"/>
          </p15:clr>
        </p15:guide>
        <p15:guide id="17" pos="7313" userDrawn="1">
          <p15:clr>
            <a:srgbClr val="C35EA4"/>
          </p15:clr>
        </p15:guide>
        <p15:guide id="25" orient="horz" pos="369" userDrawn="1">
          <p15:clr>
            <a:srgbClr val="C35EA4"/>
          </p15:clr>
        </p15:guide>
        <p15:guide id="26" orient="horz" pos="3949" userDrawn="1">
          <p15:clr>
            <a:srgbClr val="C35EA4"/>
          </p15:clr>
        </p15:guide>
        <p15:guide id="27" orient="horz" pos="184" userDrawn="1">
          <p15:clr>
            <a:srgbClr val="A4A3A4"/>
          </p15:clr>
        </p15:guide>
        <p15:guide id="28" pos="185" userDrawn="1">
          <p15:clr>
            <a:srgbClr val="A4A3A4"/>
          </p15:clr>
        </p15:guide>
        <p15:guide id="29" orient="horz" pos="4135" userDrawn="1">
          <p15:clr>
            <a:srgbClr val="A4A3A4"/>
          </p15:clr>
        </p15:guide>
        <p15:guide id="30" pos="7495" userDrawn="1">
          <p15:clr>
            <a:srgbClr val="A4A3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5994" y="556381"/>
            <a:ext cx="11303917" cy="813819"/>
          </a:xfrm>
          <a:prstGeom prst="rect">
            <a:avLst/>
          </a:prstGeom>
        </p:spPr>
        <p:txBody>
          <a:bodyPr vert="horz" wrap="square" lIns="0" tIns="91440" rIns="146304" bIns="91440" rtlCol="0" anchor="t">
            <a:noAutofit/>
          </a:bodyPr>
          <a:lstStyle/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55994" y="1817560"/>
            <a:ext cx="11231768" cy="2021853"/>
          </a:xfrm>
          <a:prstGeom prst="rect">
            <a:avLst/>
          </a:prstGeom>
        </p:spPr>
        <p:txBody>
          <a:bodyPr vert="horz" wrap="square" lIns="0" tIns="91440" rIns="146304" bIns="91440" rtlCol="0">
            <a:spAutoFit/>
          </a:bodyPr>
          <a:lstStyle/>
          <a:p>
            <a:pPr lvl="1"/>
            <a:r>
              <a:rPr lang="en-US" dirty="0"/>
              <a:t>Large: subhead Segoe UI Regular 20/24</a:t>
            </a:r>
          </a:p>
          <a:p>
            <a:pPr lvl="1"/>
            <a:endParaRPr lang="en-US" dirty="0"/>
          </a:p>
          <a:p>
            <a:pPr lvl="2"/>
            <a:r>
              <a:rPr lang="en-US" dirty="0"/>
              <a:t>Medium: paragraph heading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  <a:p>
            <a:pPr lvl="3"/>
            <a:r>
              <a:rPr lang="en-US" dirty="0"/>
              <a:t>Medium: paragraph body copy Segoe UI Regular 14/18</a:t>
            </a:r>
          </a:p>
          <a:p>
            <a:pPr lvl="3"/>
            <a:endParaRPr lang="en-US" dirty="0"/>
          </a:p>
          <a:p>
            <a:pPr lvl="4"/>
            <a:r>
              <a:rPr lang="en-US" dirty="0"/>
              <a:t>Small: caption heading Segoe UI Bold 10/12</a:t>
            </a:r>
          </a:p>
          <a:p>
            <a:pPr lvl="6"/>
            <a:r>
              <a:rPr lang="en-US" dirty="0"/>
              <a:t>Small: caption body copy Segoe UI Regular 10/12</a:t>
            </a:r>
          </a:p>
          <a:p>
            <a:pPr lvl="6"/>
            <a:endParaRPr lang="en-US" dirty="0"/>
          </a:p>
          <a:p>
            <a:pPr lvl="6"/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432277" y="2842059"/>
            <a:ext cx="6843271" cy="1164777"/>
          </a:xfrm>
          <a:prstGeom prst="rect">
            <a:avLst/>
          </a:prstGeom>
        </p:spPr>
      </p:pic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37AA0F6-793D-4A85-98E8-729BA579EE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DDF3235D-C18C-4C7A-AFAF-FD015AEC5A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8" name="GRID" hidden="1">
            <a:extLst>
              <a:ext uri="{FF2B5EF4-FFF2-40B4-BE49-F238E27FC236}">
                <a16:creationId xmlns:a16="http://schemas.microsoft.com/office/drawing/2014/main" id="{7E8821A6-FC82-4D22-A732-BD7AE043E37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3032EFA2-B789-4A34-B9BF-6F399E8E30E9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0AB066C4-2FD9-416A-BDEA-48DF77E4698E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D431FB80-6C87-42E2-8E50-A3B751E2AE9C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BD597EC2-7F20-4D8D-8B44-F3970D391ACC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D9FB5542-8EB3-4ADD-B6CC-6DAB015EC687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60E743F-163C-467C-8503-85EE26F62E73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8243BE65-020E-460C-B304-2C8C9CEAB490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805084C-7648-4490-AC58-6D85C85D7164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E76BEE1F-AA3C-43BD-8F2D-F4A1ECC2E38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03D150B-D062-4677-AC15-C2C14F116BF1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36A0C31-7186-425B-B523-058F329405B7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392FBA30-A8C5-46B4-A2E6-48F936A5BC0E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06C3435-5226-4B36-BB72-6E0912B862ED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0574B94B-0925-4996-8C6F-A5DBBBC4BCD0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F432ECBF-09E1-439F-9E72-A0C59940BA1A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208B7F9E-DCD5-40DA-A5F2-D1C1A0F35BF6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DEA44119-1A5F-4FDB-A45B-A324AE6D82AF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E09BAE76-62F2-4A2E-BA80-C62B4B9EC9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9F66855-E4E8-4AD3-9B97-0B051810435A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9CCA7175-F636-4F92-8E5C-17BB0B70E8F4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A9CF761-A264-4249-9415-FEAF466AAD4D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05C13BFB-7D58-4858-8FDD-A847302E9631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06BBDFF2-2191-4154-AF46-88287B12E9EB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D197E352-0835-4A4D-9CDD-8F24316C1061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A19CBB9-2CA7-405F-A3CF-A9A016F2E639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9FAC6A51-9585-4637-80FB-3E310212997D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9D93DF9A-9735-4F10-B197-E41F1F84E9B5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456E9593-7400-4647-BCF7-6E58BE0F9E14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2E367817-04F0-48AE-A12B-D86FAB318B69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6841847-EF67-4DBE-921F-437150079E95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0856755-64A9-4192-9873-87DF3F326E4B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E9C56C28-E397-4F72-B3C4-6DF6D2D19747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A95935D-2C84-40EB-B06E-A45744ECE38D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66C25894-1284-4349-90E3-F6C594E215F4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.64 square" hidden="1">
            <a:extLst>
              <a:ext uri="{FF2B5EF4-FFF2-40B4-BE49-F238E27FC236}">
                <a16:creationId xmlns:a16="http://schemas.microsoft.com/office/drawing/2014/main" id="{B4C25179-0F38-422E-84E8-C8CAD6E6E63D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4" name=".32 square" hidden="1">
            <a:extLst>
              <a:ext uri="{FF2B5EF4-FFF2-40B4-BE49-F238E27FC236}">
                <a16:creationId xmlns:a16="http://schemas.microsoft.com/office/drawing/2014/main" id="{CB20F67B-F0F2-4C63-A5FE-966EDCAA9FE6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83498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43" r:id="rId1"/>
    <p:sldLayoutId id="2147484744" r:id="rId2"/>
    <p:sldLayoutId id="2147484745" r:id="rId3"/>
    <p:sldLayoutId id="2147484746" r:id="rId4"/>
    <p:sldLayoutId id="2147484747" r:id="rId5"/>
    <p:sldLayoutId id="2147484748" r:id="rId6"/>
    <p:sldLayoutId id="2147484749" r:id="rId7"/>
    <p:sldLayoutId id="2147484750" r:id="rId8"/>
    <p:sldLayoutId id="2147484751" r:id="rId9"/>
    <p:sldLayoutId id="2147484752" r:id="rId10"/>
    <p:sldLayoutId id="2147484753" r:id="rId11"/>
    <p:sldLayoutId id="2147484754" r:id="rId12"/>
    <p:sldLayoutId id="2147484755" r:id="rId13"/>
    <p:sldLayoutId id="2147484756" r:id="rId14"/>
    <p:sldLayoutId id="2147484757" r:id="rId15"/>
    <p:sldLayoutId id="2147484758" r:id="rId16"/>
    <p:sldLayoutId id="2147484759" r:id="rId17"/>
    <p:sldLayoutId id="2147484760" r:id="rId18"/>
    <p:sldLayoutId id="2147484761" r:id="rId19"/>
    <p:sldLayoutId id="2147484762" r:id="rId20"/>
    <p:sldLayoutId id="2147484763" r:id="rId21"/>
    <p:sldLayoutId id="2147484764" r:id="rId22"/>
    <p:sldLayoutId id="2147484765" r:id="rId23"/>
    <p:sldLayoutId id="2147484766" r:id="rId24"/>
    <p:sldLayoutId id="2147484767" r:id="rId25"/>
    <p:sldLayoutId id="2147484768" r:id="rId26"/>
    <p:sldLayoutId id="2147484769" r:id="rId27"/>
    <p:sldLayoutId id="2147484770" r:id="rId28"/>
    <p:sldLayoutId id="2147484771" r:id="rId29"/>
    <p:sldLayoutId id="2147484772" r:id="rId30"/>
    <p:sldLayoutId id="2147484773" r:id="rId31"/>
    <p:sldLayoutId id="2147484776" r:id="rId32"/>
    <p:sldLayoutId id="2147484840" r:id="rId33"/>
    <p:sldLayoutId id="2147484879" r:id="rId34"/>
  </p:sldLayoutIdLst>
  <p:transition>
    <p:fade/>
  </p:transition>
  <p:hf sldNum="0" hdr="0" ftr="0" dt="0"/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2745" b="0" kern="1200" cap="none" spc="-49" baseline="0" dirty="0" smtClean="0">
          <a:ln w="3175">
            <a:noFill/>
          </a:ln>
          <a:solidFill>
            <a:srgbClr val="000000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353" kern="1200" spc="-49" baseline="0">
          <a:solidFill>
            <a:srgbClr val="000000"/>
          </a:solidFill>
          <a:latin typeface="+mj-lt"/>
          <a:ea typeface="+mn-ea"/>
          <a:cs typeface="+mn-cs"/>
        </a:defRPr>
      </a:lvl1pPr>
      <a:lvl2pPr marL="0" marR="0" indent="0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Tx/>
        <a:buNone/>
        <a:tabLst/>
        <a:defRPr sz="1961" kern="1200" spc="0" baseline="0">
          <a:solidFill>
            <a:srgbClr val="000000"/>
          </a:solidFill>
          <a:latin typeface="+mn-lt"/>
          <a:ea typeface="+mn-ea"/>
          <a:cs typeface="+mn-cs"/>
        </a:defRPr>
      </a:lvl2pPr>
      <a:lvl3pPr marL="0" marR="0" indent="0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372" kern="1200" spc="0" baseline="0">
          <a:solidFill>
            <a:schemeClr val="tx2"/>
          </a:solidFill>
          <a:latin typeface="+mj-lt"/>
          <a:ea typeface="+mn-ea"/>
          <a:cs typeface="+mn-cs"/>
        </a:defRPr>
      </a:lvl3pPr>
      <a:lvl4pPr marL="0" marR="0" indent="0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372" kern="1200" spc="0" baseline="0">
          <a:solidFill>
            <a:srgbClr val="000000"/>
          </a:solidFill>
          <a:latin typeface="+mn-lt"/>
          <a:ea typeface="+mn-ea"/>
          <a:cs typeface="+mn-cs"/>
        </a:defRPr>
      </a:lvl4pPr>
      <a:lvl5pPr marL="0" marR="0" indent="0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980" b="1" kern="1200" spc="0" baseline="0">
          <a:solidFill>
            <a:srgbClr val="000000"/>
          </a:solidFill>
          <a:latin typeface="+mn-lt"/>
          <a:ea typeface="+mn-ea"/>
          <a:cs typeface="+mn-cs"/>
        </a:defRPr>
      </a:lvl5pPr>
      <a:lvl6pPr marL="2285916" indent="0" algn="l" defTabSz="914367" rtl="0" eaLnBrk="1" latinLnBrk="0" hangingPunct="1">
        <a:spcBef>
          <a:spcPct val="20000"/>
        </a:spcBef>
        <a:buFont typeface="Arial" pitchFamily="34" charset="0"/>
        <a:buNone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367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 typeface="Arial" pitchFamily="34" charset="0"/>
        <a:buNone/>
        <a:defRPr sz="980" kern="1200">
          <a:solidFill>
            <a:srgbClr val="000000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1" pos="1349">
          <p15:clr>
            <a:srgbClr val="C35EA4"/>
          </p15:clr>
        </p15:guide>
        <p15:guide id="32" pos="1528">
          <p15:clr>
            <a:srgbClr val="C35EA4"/>
          </p15:clr>
        </p15:guide>
        <p15:guide id="33" pos="2621">
          <p15:clr>
            <a:srgbClr val="C35EA4"/>
          </p15:clr>
        </p15:guide>
        <p15:guide id="34" pos="2765">
          <p15:clr>
            <a:srgbClr val="C35EA4"/>
          </p15:clr>
        </p15:guide>
        <p15:guide id="35" pos="3854">
          <p15:clr>
            <a:srgbClr val="C35EA4"/>
          </p15:clr>
        </p15:guide>
        <p15:guide id="36" pos="4003">
          <p15:clr>
            <a:srgbClr val="C35EA4"/>
          </p15:clr>
        </p15:guide>
        <p15:guide id="37" pos="5083">
          <p15:clr>
            <a:srgbClr val="C35EA4"/>
          </p15:clr>
        </p15:guide>
        <p15:guide id="38" pos="5230">
          <p15:clr>
            <a:srgbClr val="C35EA4"/>
          </p15:clr>
        </p15:guide>
        <p15:guide id="39" pos="6323">
          <p15:clr>
            <a:srgbClr val="C35EA4"/>
          </p15:clr>
        </p15:guide>
        <p15:guide id="40" pos="6469">
          <p15:clr>
            <a:srgbClr val="C35EA4"/>
          </p15:clr>
        </p15:guide>
        <p15:guide id="41" pos="269">
          <p15:clr>
            <a:srgbClr val="F26B43"/>
          </p15:clr>
        </p15:guide>
        <p15:guide id="42" pos="7565">
          <p15:clr>
            <a:srgbClr val="F26B43"/>
          </p15:clr>
        </p15:guide>
        <p15:guide id="43" orient="horz" pos="751">
          <p15:clr>
            <a:srgbClr val="5ACBF0"/>
          </p15:clr>
        </p15:guide>
        <p15:guide id="44" orient="horz" pos="1387">
          <p15:clr>
            <a:srgbClr val="5ACBF0"/>
          </p15:clr>
        </p15:guide>
        <p15:guide id="45" orient="horz" pos="605">
          <p15:clr>
            <a:srgbClr val="5ACBF0"/>
          </p15:clr>
        </p15:guide>
        <p15:guide id="46" orient="horz" pos="1514">
          <p15:clr>
            <a:srgbClr val="5ACBF0"/>
          </p15:clr>
        </p15:guide>
        <p15:guide id="47" orient="horz" pos="2130">
          <p15:clr>
            <a:srgbClr val="5ACBF0"/>
          </p15:clr>
        </p15:guide>
        <p15:guide id="48" orient="horz" pos="2299">
          <p15:clr>
            <a:srgbClr val="5ACBF0"/>
          </p15:clr>
        </p15:guide>
        <p15:guide id="49" orient="horz" pos="283">
          <p15:clr>
            <a:srgbClr val="F26B43"/>
          </p15:clr>
        </p15:guide>
        <p15:guide id="50" orient="horz" pos="4123">
          <p15:clr>
            <a:srgbClr val="F26B43"/>
          </p15:clr>
        </p15:guide>
        <p15:guide id="51" orient="horz" pos="2891">
          <p15:clr>
            <a:srgbClr val="5ACBF0"/>
          </p15:clr>
        </p15:guide>
        <p15:guide id="52" orient="horz" pos="3019">
          <p15:clr>
            <a:srgbClr val="5ACBF0"/>
          </p15:clr>
        </p15:guide>
        <p15:guide id="53" orient="horz" pos="3643">
          <p15:clr>
            <a:srgbClr val="5ACBF0"/>
          </p15:clr>
        </p15:guide>
        <p15:guide id="54" orient="horz" pos="3763">
          <p15:clr>
            <a:srgbClr val="5ACBF0"/>
          </p15:clr>
        </p15:guide>
        <p15:guide id="55" pos="368" userDrawn="1">
          <p15:clr>
            <a:srgbClr val="C35EA4"/>
          </p15:clr>
        </p15:guide>
        <p15:guide id="56" pos="7313" userDrawn="1">
          <p15:clr>
            <a:srgbClr val="C35EA4"/>
          </p15:clr>
        </p15:guide>
        <p15:guide id="57" orient="horz" pos="369" userDrawn="1">
          <p15:clr>
            <a:srgbClr val="C35EA4"/>
          </p15:clr>
        </p15:guide>
        <p15:guide id="58" orient="horz" pos="3949" userDrawn="1">
          <p15:clr>
            <a:srgbClr val="C35EA4"/>
          </p15:clr>
        </p15:guide>
        <p15:guide id="59" orient="horz" pos="184" userDrawn="1">
          <p15:clr>
            <a:srgbClr val="A4A3A4"/>
          </p15:clr>
        </p15:guide>
        <p15:guide id="60" pos="185" userDrawn="1">
          <p15:clr>
            <a:srgbClr val="A4A3A4"/>
          </p15:clr>
        </p15:guide>
        <p15:guide id="61" orient="horz" pos="4135" userDrawn="1">
          <p15:clr>
            <a:srgbClr val="A4A3A4"/>
          </p15:clr>
        </p15:guide>
        <p15:guide id="62" pos="7495" userDrawn="1">
          <p15:clr>
            <a:srgbClr val="A4A3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5994" y="556381"/>
            <a:ext cx="11303917" cy="813819"/>
          </a:xfrm>
          <a:prstGeom prst="rect">
            <a:avLst/>
          </a:prstGeom>
        </p:spPr>
        <p:txBody>
          <a:bodyPr vert="horz" wrap="square" lIns="0" tIns="91440" rIns="146304" bIns="91440" rtlCol="0" anchor="t">
            <a:noAutofit/>
          </a:bodyPr>
          <a:lstStyle/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28/32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432277" y="2842059"/>
            <a:ext cx="6843271" cy="1164777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032683-9535-EA4A-933A-0D812239AE62}"/>
              </a:ext>
            </a:extLst>
          </p:cNvPr>
          <p:cNvSpPr txBox="1">
            <a:spLocks/>
          </p:cNvSpPr>
          <p:nvPr/>
        </p:nvSpPr>
        <p:spPr>
          <a:xfrm>
            <a:off x="455994" y="1817559"/>
            <a:ext cx="11231768" cy="1780438"/>
          </a:xfrm>
          <a:prstGeom prst="rect">
            <a:avLst/>
          </a:prstGeom>
        </p:spPr>
        <p:txBody>
          <a:bodyPr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kern="1200" spc="-50" baseline="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b="1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331854" indent="0" algn="l" defTabSz="932742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32742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353"/>
              </a:lnSpc>
            </a:pPr>
            <a:r>
              <a:rPr lang="en-US" sz="1961" dirty="0">
                <a:latin typeface="Consolas" charset="0"/>
                <a:ea typeface="Consolas" charset="0"/>
                <a:cs typeface="Consolas" charset="0"/>
              </a:rPr>
              <a:t>This slide layout uses Consolas 20/24pt, a monotype font which is ideal for showing software code. </a:t>
            </a:r>
          </a:p>
        </p:txBody>
      </p:sp>
    </p:spTree>
    <p:extLst>
      <p:ext uri="{BB962C8B-B14F-4D97-AF65-F5344CB8AC3E}">
        <p14:creationId xmlns:p14="http://schemas.microsoft.com/office/powerpoint/2010/main" val="21845055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78" r:id="rId1"/>
  </p:sldLayoutIdLst>
  <p:transition>
    <p:fade/>
  </p:transition>
  <p:hf hdr="0" dt="0"/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2745" b="0" kern="1200" cap="none" spc="-49" baseline="0" dirty="0" smtClean="0">
          <a:ln w="3175">
            <a:noFill/>
          </a:ln>
          <a:solidFill>
            <a:srgbClr val="000000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353" kern="1200" spc="-49" baseline="0">
          <a:solidFill>
            <a:srgbClr val="000000"/>
          </a:solidFill>
          <a:latin typeface="+mj-lt"/>
          <a:ea typeface="+mn-ea"/>
          <a:cs typeface="+mn-cs"/>
        </a:defRPr>
      </a:lvl1pPr>
      <a:lvl2pPr marL="0" marR="0" indent="0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961" kern="1200" spc="0" baseline="0">
          <a:solidFill>
            <a:srgbClr val="000000"/>
          </a:solidFill>
          <a:latin typeface="+mn-lt"/>
          <a:ea typeface="+mn-ea"/>
          <a:cs typeface="+mn-cs"/>
        </a:defRPr>
      </a:lvl2pPr>
      <a:lvl3pPr marL="0" marR="0" indent="0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372" kern="1200" spc="0" baseline="0">
          <a:solidFill>
            <a:schemeClr val="tx2"/>
          </a:solidFill>
          <a:latin typeface="+mj-lt"/>
          <a:ea typeface="+mn-ea"/>
          <a:cs typeface="+mn-cs"/>
        </a:defRPr>
      </a:lvl3pPr>
      <a:lvl4pPr marL="0" marR="0" indent="0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372" kern="1200" spc="0" baseline="0">
          <a:solidFill>
            <a:srgbClr val="000000"/>
          </a:solidFill>
          <a:latin typeface="+mn-lt"/>
          <a:ea typeface="+mn-ea"/>
          <a:cs typeface="+mn-cs"/>
        </a:defRPr>
      </a:lvl4pPr>
      <a:lvl5pPr marL="0" marR="0" indent="0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980" b="1" kern="1200" spc="0" baseline="0">
          <a:solidFill>
            <a:srgbClr val="000000"/>
          </a:solidFill>
          <a:latin typeface="+mn-lt"/>
          <a:ea typeface="+mn-ea"/>
          <a:cs typeface="+mn-cs"/>
        </a:defRPr>
      </a:lvl5pPr>
      <a:lvl6pPr marL="2285916" indent="0" algn="l" defTabSz="914367" rtl="0" eaLnBrk="1" latinLnBrk="0" hangingPunct="1">
        <a:spcBef>
          <a:spcPct val="20000"/>
        </a:spcBef>
        <a:buFont typeface="Arial" pitchFamily="34" charset="0"/>
        <a:buNone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367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 typeface="Arial" pitchFamily="34" charset="0"/>
        <a:buNone/>
        <a:defRPr sz="980" kern="1200">
          <a:solidFill>
            <a:srgbClr val="000000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1" pos="1349">
          <p15:clr>
            <a:srgbClr val="C35EA4"/>
          </p15:clr>
        </p15:guide>
        <p15:guide id="32" pos="1528">
          <p15:clr>
            <a:srgbClr val="C35EA4"/>
          </p15:clr>
        </p15:guide>
        <p15:guide id="33" pos="2621">
          <p15:clr>
            <a:srgbClr val="C35EA4"/>
          </p15:clr>
        </p15:guide>
        <p15:guide id="34" pos="2765">
          <p15:clr>
            <a:srgbClr val="C35EA4"/>
          </p15:clr>
        </p15:guide>
        <p15:guide id="35" pos="3854">
          <p15:clr>
            <a:srgbClr val="C35EA4"/>
          </p15:clr>
        </p15:guide>
        <p15:guide id="36" pos="4003">
          <p15:clr>
            <a:srgbClr val="C35EA4"/>
          </p15:clr>
        </p15:guide>
        <p15:guide id="37" pos="5083">
          <p15:clr>
            <a:srgbClr val="C35EA4"/>
          </p15:clr>
        </p15:guide>
        <p15:guide id="38" pos="5230">
          <p15:clr>
            <a:srgbClr val="C35EA4"/>
          </p15:clr>
        </p15:guide>
        <p15:guide id="39" pos="6323">
          <p15:clr>
            <a:srgbClr val="C35EA4"/>
          </p15:clr>
        </p15:guide>
        <p15:guide id="40" pos="6469">
          <p15:clr>
            <a:srgbClr val="C35EA4"/>
          </p15:clr>
        </p15:guide>
        <p15:guide id="41" pos="269">
          <p15:clr>
            <a:srgbClr val="F26B43"/>
          </p15:clr>
        </p15:guide>
        <p15:guide id="42" pos="7565">
          <p15:clr>
            <a:srgbClr val="F26B43"/>
          </p15:clr>
        </p15:guide>
        <p15:guide id="43" orient="horz" pos="751">
          <p15:clr>
            <a:srgbClr val="5ACBF0"/>
          </p15:clr>
        </p15:guide>
        <p15:guide id="44" orient="horz" pos="1387">
          <p15:clr>
            <a:srgbClr val="5ACBF0"/>
          </p15:clr>
        </p15:guide>
        <p15:guide id="45" orient="horz" pos="605">
          <p15:clr>
            <a:srgbClr val="5ACBF0"/>
          </p15:clr>
        </p15:guide>
        <p15:guide id="46" orient="horz" pos="1514">
          <p15:clr>
            <a:srgbClr val="5ACBF0"/>
          </p15:clr>
        </p15:guide>
        <p15:guide id="47" orient="horz" pos="2130">
          <p15:clr>
            <a:srgbClr val="5ACBF0"/>
          </p15:clr>
        </p15:guide>
        <p15:guide id="48" orient="horz" pos="2299">
          <p15:clr>
            <a:srgbClr val="5ACBF0"/>
          </p15:clr>
        </p15:guide>
        <p15:guide id="49" orient="horz" pos="283">
          <p15:clr>
            <a:srgbClr val="F26B43"/>
          </p15:clr>
        </p15:guide>
        <p15:guide id="50" orient="horz" pos="4123">
          <p15:clr>
            <a:srgbClr val="F26B43"/>
          </p15:clr>
        </p15:guide>
        <p15:guide id="51" orient="horz" pos="2891">
          <p15:clr>
            <a:srgbClr val="5ACBF0"/>
          </p15:clr>
        </p15:guide>
        <p15:guide id="52" orient="horz" pos="3019">
          <p15:clr>
            <a:srgbClr val="5ACBF0"/>
          </p15:clr>
        </p15:guide>
        <p15:guide id="53" orient="horz" pos="3643">
          <p15:clr>
            <a:srgbClr val="5ACBF0"/>
          </p15:clr>
        </p15:guide>
        <p15:guide id="54" orient="horz" pos="3763">
          <p15:clr>
            <a:srgbClr val="5ACBF0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5994" y="556381"/>
            <a:ext cx="11306469" cy="813819"/>
          </a:xfrm>
          <a:prstGeom prst="rect">
            <a:avLst/>
          </a:prstGeom>
        </p:spPr>
        <p:txBody>
          <a:bodyPr vert="horz" wrap="square" lIns="0" tIns="91440" rIns="146304" bIns="91440" rtlCol="0" anchor="t">
            <a:noAutofit/>
          </a:bodyPr>
          <a:lstStyle/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55994" y="1817559"/>
            <a:ext cx="11306469" cy="2323623"/>
          </a:xfrm>
          <a:prstGeom prst="rect">
            <a:avLst/>
          </a:prstGeom>
        </p:spPr>
        <p:txBody>
          <a:bodyPr vert="horz" wrap="square" lIns="0" tIns="91440" rIns="146304" bIns="91440" rtlCol="0">
            <a:spAutoFit/>
          </a:bodyPr>
          <a:lstStyle/>
          <a:p>
            <a:pPr lvl="0"/>
            <a:r>
              <a:rPr lang="en-US" dirty="0"/>
              <a:t>H2 Segoe UI </a:t>
            </a:r>
            <a:r>
              <a:rPr lang="en-US" dirty="0" err="1"/>
              <a:t>Semibold</a:t>
            </a:r>
            <a:r>
              <a:rPr lang="en-US" dirty="0"/>
              <a:t> 20/24</a:t>
            </a:r>
          </a:p>
          <a:p>
            <a:pPr lvl="1"/>
            <a:r>
              <a:rPr lang="en-US" dirty="0"/>
              <a:t>B1 Segoe UI Regular 20/24 </a:t>
            </a:r>
          </a:p>
          <a:p>
            <a:pPr lvl="1"/>
            <a:endParaRPr lang="en-US" dirty="0"/>
          </a:p>
          <a:p>
            <a:pPr lvl="2"/>
            <a:r>
              <a:rPr lang="en-US" dirty="0"/>
              <a:t>H3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  <a:p>
            <a:pPr lvl="3"/>
            <a:r>
              <a:rPr lang="en-US" dirty="0"/>
              <a:t>B2 Segoe UI Regular 14/18</a:t>
            </a:r>
          </a:p>
          <a:p>
            <a:pPr lvl="3"/>
            <a:endParaRPr lang="en-US" dirty="0"/>
          </a:p>
          <a:p>
            <a:pPr lvl="4"/>
            <a:r>
              <a:rPr lang="en-US" dirty="0"/>
              <a:t>H4 Segoe UI Bold 10/12</a:t>
            </a:r>
          </a:p>
          <a:p>
            <a:pPr lvl="6"/>
            <a:r>
              <a:rPr lang="en-US" dirty="0"/>
              <a:t>B3 Segoe UI Regular 10/12</a:t>
            </a:r>
          </a:p>
        </p:txBody>
      </p:sp>
      <p:pic>
        <p:nvPicPr>
          <p:cNvPr id="14" name="Picture 1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B458F08C-E145-410B-B71F-F971408D4FA6}"/>
              </a:ext>
            </a:extLst>
          </p:cNvPr>
          <p:cNvPicPr>
            <a:picLocks noChangeAspect="1"/>
          </p:cNvPicPr>
          <p:nvPr/>
        </p:nvPicPr>
        <p:blipFill rotWithShape="1">
          <a:blip r:embed="rId3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49"/>
          <a:stretch/>
        </p:blipFill>
        <p:spPr>
          <a:xfrm>
            <a:off x="12293068" y="0"/>
            <a:ext cx="669495" cy="6858000"/>
          </a:xfrm>
          <a:prstGeom prst="rect">
            <a:avLst/>
          </a:prstGeom>
        </p:spPr>
      </p:pic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699A560D-F2FE-428C-A24D-30E7600CC7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1838" y="6450194"/>
            <a:ext cx="11586711" cy="118296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6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Dynamics 365 </a:t>
            </a:r>
          </a:p>
        </p:txBody>
      </p:sp>
    </p:spTree>
    <p:extLst>
      <p:ext uri="{BB962C8B-B14F-4D97-AF65-F5344CB8AC3E}">
        <p14:creationId xmlns:p14="http://schemas.microsoft.com/office/powerpoint/2010/main" val="32716481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80" r:id="rId1"/>
    <p:sldLayoutId id="2147484781" r:id="rId2"/>
    <p:sldLayoutId id="2147484782" r:id="rId3"/>
    <p:sldLayoutId id="2147484783" r:id="rId4"/>
    <p:sldLayoutId id="2147484784" r:id="rId5"/>
    <p:sldLayoutId id="2147484785" r:id="rId6"/>
    <p:sldLayoutId id="2147484786" r:id="rId7"/>
    <p:sldLayoutId id="2147484787" r:id="rId8"/>
    <p:sldLayoutId id="2147484788" r:id="rId9"/>
    <p:sldLayoutId id="2147484789" r:id="rId10"/>
    <p:sldLayoutId id="2147484790" r:id="rId11"/>
    <p:sldLayoutId id="2147484791" r:id="rId12"/>
    <p:sldLayoutId id="2147484792" r:id="rId13"/>
    <p:sldLayoutId id="2147484793" r:id="rId14"/>
    <p:sldLayoutId id="2147484794" r:id="rId15"/>
    <p:sldLayoutId id="2147484795" r:id="rId16"/>
    <p:sldLayoutId id="2147484796" r:id="rId17"/>
    <p:sldLayoutId id="2147484797" r:id="rId18"/>
    <p:sldLayoutId id="2147484798" r:id="rId19"/>
    <p:sldLayoutId id="2147484799" r:id="rId20"/>
    <p:sldLayoutId id="2147484800" r:id="rId21"/>
    <p:sldLayoutId id="2147484801" r:id="rId22"/>
    <p:sldLayoutId id="2147484802" r:id="rId23"/>
    <p:sldLayoutId id="2147484803" r:id="rId24"/>
    <p:sldLayoutId id="2147484804" r:id="rId25"/>
    <p:sldLayoutId id="2147484805" r:id="rId26"/>
    <p:sldLayoutId id="2147484806" r:id="rId27"/>
    <p:sldLayoutId id="2147484807" r:id="rId28"/>
    <p:sldLayoutId id="2147484808" r:id="rId29"/>
  </p:sldLayoutIdLst>
  <p:transition>
    <p:fade/>
  </p:transition>
  <p:hf sldNum="0" hdr="0" dt="0"/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2745" b="0" kern="1200" cap="none" spc="-49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353" kern="1200" spc="-49" baseline="0">
          <a:solidFill>
            <a:schemeClr val="tx1"/>
          </a:solidFill>
          <a:latin typeface="+mj-lt"/>
          <a:ea typeface="+mn-ea"/>
          <a:cs typeface="+mn-cs"/>
        </a:defRPr>
      </a:lvl1pPr>
      <a:lvl2pPr marL="0" marR="0" indent="0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961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0" marR="0" indent="0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765" kern="1200" spc="0" baseline="0">
          <a:solidFill>
            <a:schemeClr val="tx2"/>
          </a:solidFill>
          <a:latin typeface="+mj-lt"/>
          <a:ea typeface="+mn-ea"/>
          <a:cs typeface="+mn-cs"/>
        </a:defRPr>
      </a:lvl3pPr>
      <a:lvl4pPr marL="0" marR="0" indent="0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765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0" marR="0" indent="0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176" b="1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285916" indent="0" algn="l" defTabSz="914367" rtl="0" eaLnBrk="1" latinLnBrk="0" hangingPunct="1">
        <a:spcBef>
          <a:spcPct val="20000"/>
        </a:spcBef>
        <a:buFont typeface="Arial" pitchFamily="34" charset="0"/>
        <a:buNone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367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 typeface="Arial" pitchFamily="34" charset="0"/>
        <a:buNone/>
        <a:defRPr sz="1176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1" pos="1349">
          <p15:clr>
            <a:srgbClr val="C35EA4"/>
          </p15:clr>
        </p15:guide>
        <p15:guide id="32" pos="1528">
          <p15:clr>
            <a:srgbClr val="C35EA4"/>
          </p15:clr>
        </p15:guide>
        <p15:guide id="33" pos="2621">
          <p15:clr>
            <a:srgbClr val="C35EA4"/>
          </p15:clr>
        </p15:guide>
        <p15:guide id="34" pos="2765">
          <p15:clr>
            <a:srgbClr val="C35EA4"/>
          </p15:clr>
        </p15:guide>
        <p15:guide id="35" pos="3854">
          <p15:clr>
            <a:srgbClr val="C35EA4"/>
          </p15:clr>
        </p15:guide>
        <p15:guide id="36" pos="4003">
          <p15:clr>
            <a:srgbClr val="C35EA4"/>
          </p15:clr>
        </p15:guide>
        <p15:guide id="37" pos="5083">
          <p15:clr>
            <a:srgbClr val="C35EA4"/>
          </p15:clr>
        </p15:guide>
        <p15:guide id="38" pos="5230">
          <p15:clr>
            <a:srgbClr val="C35EA4"/>
          </p15:clr>
        </p15:guide>
        <p15:guide id="39" pos="6323">
          <p15:clr>
            <a:srgbClr val="C35EA4"/>
          </p15:clr>
        </p15:guide>
        <p15:guide id="40" pos="6469">
          <p15:clr>
            <a:srgbClr val="C35EA4"/>
          </p15:clr>
        </p15:guide>
        <p15:guide id="41" pos="293">
          <p15:clr>
            <a:srgbClr val="F26B43"/>
          </p15:clr>
        </p15:guide>
        <p15:guide id="42" pos="7565">
          <p15:clr>
            <a:srgbClr val="F26B43"/>
          </p15:clr>
        </p15:guide>
        <p15:guide id="43" orient="horz" pos="751">
          <p15:clr>
            <a:srgbClr val="5ACBF0"/>
          </p15:clr>
        </p15:guide>
        <p15:guide id="44" orient="horz" pos="1387">
          <p15:clr>
            <a:srgbClr val="5ACBF0"/>
          </p15:clr>
        </p15:guide>
        <p15:guide id="45" orient="horz" pos="605">
          <p15:clr>
            <a:srgbClr val="5ACBF0"/>
          </p15:clr>
        </p15:guide>
        <p15:guide id="46" orient="horz" pos="1514">
          <p15:clr>
            <a:srgbClr val="5ACBF0"/>
          </p15:clr>
        </p15:guide>
        <p15:guide id="47" orient="horz" pos="2130">
          <p15:clr>
            <a:srgbClr val="5ACBF0"/>
          </p15:clr>
        </p15:guide>
        <p15:guide id="48" orient="horz" pos="2299">
          <p15:clr>
            <a:srgbClr val="5ACBF0"/>
          </p15:clr>
        </p15:guide>
        <p15:guide id="49" orient="horz" pos="283">
          <p15:clr>
            <a:srgbClr val="F26B43"/>
          </p15:clr>
        </p15:guide>
        <p15:guide id="50" orient="horz" pos="4120">
          <p15:clr>
            <a:srgbClr val="F26B43"/>
          </p15:clr>
        </p15:guide>
        <p15:guide id="51" orient="horz" pos="2891">
          <p15:clr>
            <a:srgbClr val="5ACBF0"/>
          </p15:clr>
        </p15:guide>
        <p15:guide id="52" orient="horz" pos="3019">
          <p15:clr>
            <a:srgbClr val="5ACBF0"/>
          </p15:clr>
        </p15:guide>
        <p15:guide id="53" orient="horz" pos="3643">
          <p15:clr>
            <a:srgbClr val="5ACBF0"/>
          </p15:clr>
        </p15:guide>
        <p15:guide id="54" orient="horz" pos="3763">
          <p15:clr>
            <a:srgbClr val="5ACBF0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263268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 rot="5400000">
            <a:off x="9179298" y="3012080"/>
            <a:ext cx="6858623" cy="83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5524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810" r:id="rId1"/>
    <p:sldLayoutId id="2147484811" r:id="rId2"/>
    <p:sldLayoutId id="2147484812" r:id="rId3"/>
    <p:sldLayoutId id="2147484813" r:id="rId4"/>
    <p:sldLayoutId id="2147484814" r:id="rId5"/>
    <p:sldLayoutId id="2147484815" r:id="rId6"/>
    <p:sldLayoutId id="2147484816" r:id="rId7"/>
    <p:sldLayoutId id="2147484817" r:id="rId8"/>
    <p:sldLayoutId id="2147484818" r:id="rId9"/>
    <p:sldLayoutId id="2147484819" r:id="rId10"/>
    <p:sldLayoutId id="2147484820" r:id="rId11"/>
    <p:sldLayoutId id="2147484821" r:id="rId12"/>
    <p:sldLayoutId id="2147484822" r:id="rId13"/>
    <p:sldLayoutId id="2147484823" r:id="rId14"/>
    <p:sldLayoutId id="2147484824" r:id="rId15"/>
    <p:sldLayoutId id="2147484825" r:id="rId16"/>
    <p:sldLayoutId id="2147484826" r:id="rId17"/>
    <p:sldLayoutId id="2147484827" r:id="rId18"/>
    <p:sldLayoutId id="2147484828" r:id="rId19"/>
    <p:sldLayoutId id="2147484829" r:id="rId20"/>
    <p:sldLayoutId id="2147484830" r:id="rId21"/>
    <p:sldLayoutId id="2147484831" r:id="rId22"/>
    <p:sldLayoutId id="2147484832" r:id="rId23"/>
    <p:sldLayoutId id="2147484833" r:id="rId24"/>
    <p:sldLayoutId id="2147484834" r:id="rId25"/>
    <p:sldLayoutId id="2147484835" r:id="rId26"/>
    <p:sldLayoutId id="2147484836" r:id="rId27"/>
    <p:sldLayoutId id="2147484837" r:id="rId28"/>
    <p:sldLayoutId id="2147484838" r:id="rId29"/>
    <p:sldLayoutId id="2147484839" r:id="rId30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47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4097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529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48193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74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72290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96386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57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20483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57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pos="1381">
          <p15:clr>
            <a:srgbClr val="C35EA4"/>
          </p15:clr>
        </p15:guide>
        <p15:guide id="4" pos="1528">
          <p15:clr>
            <a:srgbClr val="C35EA4"/>
          </p15:clr>
        </p15:guide>
        <p15:guide id="5" pos="2618">
          <p15:clr>
            <a:srgbClr val="C35EA4"/>
          </p15:clr>
        </p15:guide>
        <p15:guide id="6" pos="2765">
          <p15:clr>
            <a:srgbClr val="C35EA4"/>
          </p15:clr>
        </p15:guide>
        <p15:guide id="7" pos="3854">
          <p15:clr>
            <a:srgbClr val="C35EA4"/>
          </p15:clr>
        </p15:guide>
        <p15:guide id="8" pos="4003">
          <p15:clr>
            <a:srgbClr val="C35EA4"/>
          </p15:clr>
        </p15:guide>
        <p15:guide id="9" pos="5083">
          <p15:clr>
            <a:srgbClr val="C35EA4"/>
          </p15:clr>
        </p15:guide>
        <p15:guide id="10" pos="5230">
          <p15:clr>
            <a:srgbClr val="C35EA4"/>
          </p15:clr>
        </p15:guide>
        <p15:guide id="11" pos="6323">
          <p15:clr>
            <a:srgbClr val="C35EA4"/>
          </p15:clr>
        </p15:guide>
        <p15:guide id="12" pos="6469">
          <p15:clr>
            <a:srgbClr val="C35EA4"/>
          </p15:clr>
        </p15:guide>
        <p15:guide id="16" pos="293">
          <p15:clr>
            <a:srgbClr val="F26B43"/>
          </p15:clr>
        </p15:guide>
        <p15:guide id="17" pos="7558">
          <p15:clr>
            <a:srgbClr val="F26B43"/>
          </p15:clr>
        </p15:guide>
        <p15:guide id="18" orient="horz" pos="751">
          <p15:clr>
            <a:srgbClr val="5ACBF0"/>
          </p15:clr>
        </p15:guide>
        <p15:guide id="19" orient="horz" pos="1366">
          <p15:clr>
            <a:srgbClr val="5ACBF0"/>
          </p15:clr>
        </p15:guide>
        <p15:guide id="20" orient="horz" pos="605">
          <p15:clr>
            <a:srgbClr val="5ACBF0"/>
          </p15:clr>
        </p15:guide>
        <p15:guide id="21" orient="horz" pos="1514">
          <p15:clr>
            <a:srgbClr val="5ACBF0"/>
          </p15:clr>
        </p15:guide>
        <p15:guide id="22" orient="horz" pos="2130">
          <p15:clr>
            <a:srgbClr val="5ACBF0"/>
          </p15:clr>
        </p15:guide>
        <p15:guide id="23" orient="horz" pos="2275">
          <p15:clr>
            <a:srgbClr val="5ACBF0"/>
          </p15:clr>
        </p15:guide>
        <p15:guide id="25" orient="horz" pos="283">
          <p15:clr>
            <a:srgbClr val="F26B43"/>
          </p15:clr>
        </p15:guide>
        <p15:guide id="26" orient="horz" pos="4120">
          <p15:clr>
            <a:srgbClr val="F26B43"/>
          </p15:clr>
        </p15:guide>
        <p15:guide id="27" orient="horz" pos="2891">
          <p15:clr>
            <a:srgbClr val="5ACBF0"/>
          </p15:clr>
        </p15:guide>
        <p15:guide id="28" orient="horz" pos="3038">
          <p15:clr>
            <a:srgbClr val="5ACBF0"/>
          </p15:clr>
        </p15:guide>
        <p15:guide id="29" orient="horz" pos="3654">
          <p15:clr>
            <a:srgbClr val="5ACBF0"/>
          </p15:clr>
        </p15:guide>
        <p15:guide id="30" orient="horz" pos="3800">
          <p15:clr>
            <a:srgbClr val="5ACBF0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5994" y="556381"/>
            <a:ext cx="11303917" cy="813819"/>
          </a:xfrm>
          <a:prstGeom prst="rect">
            <a:avLst/>
          </a:prstGeom>
        </p:spPr>
        <p:txBody>
          <a:bodyPr vert="horz" wrap="square" lIns="0" tIns="91440" rIns="146304" bIns="91440" rtlCol="0" anchor="t">
            <a:noAutofit/>
          </a:bodyPr>
          <a:lstStyle/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55994" y="1817560"/>
            <a:ext cx="11231768" cy="2021853"/>
          </a:xfrm>
          <a:prstGeom prst="rect">
            <a:avLst/>
          </a:prstGeom>
        </p:spPr>
        <p:txBody>
          <a:bodyPr vert="horz" wrap="square" lIns="0" tIns="91440" rIns="146304" bIns="91440" rtlCol="0">
            <a:spAutoFit/>
          </a:bodyPr>
          <a:lstStyle/>
          <a:p>
            <a:pPr lvl="1"/>
            <a:r>
              <a:rPr lang="en-US" dirty="0"/>
              <a:t>Large: subhead Segoe UI Regular 20/24</a:t>
            </a:r>
          </a:p>
          <a:p>
            <a:pPr lvl="1"/>
            <a:endParaRPr lang="en-US" dirty="0"/>
          </a:p>
          <a:p>
            <a:pPr lvl="2"/>
            <a:r>
              <a:rPr lang="en-US" dirty="0"/>
              <a:t>Medium: paragraph heading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  <a:p>
            <a:pPr lvl="3"/>
            <a:r>
              <a:rPr lang="en-US" dirty="0"/>
              <a:t>Medium: paragraph body copy Segoe UI Regular 14/18</a:t>
            </a:r>
          </a:p>
          <a:p>
            <a:pPr lvl="3"/>
            <a:endParaRPr lang="en-US" dirty="0"/>
          </a:p>
          <a:p>
            <a:pPr lvl="4"/>
            <a:r>
              <a:rPr lang="en-US" dirty="0"/>
              <a:t>Small: caption heading Segoe UI Bold 10/12</a:t>
            </a:r>
          </a:p>
          <a:p>
            <a:pPr lvl="6"/>
            <a:r>
              <a:rPr lang="en-US" dirty="0"/>
              <a:t>Small: caption body copy Segoe UI Regular 10/12</a:t>
            </a:r>
          </a:p>
          <a:p>
            <a:pPr lvl="6"/>
            <a:endParaRPr lang="en-US" dirty="0"/>
          </a:p>
          <a:p>
            <a:pPr lvl="6"/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432277" y="2842059"/>
            <a:ext cx="6843271" cy="1164777"/>
          </a:xfrm>
          <a:prstGeom prst="rect">
            <a:avLst/>
          </a:prstGeom>
        </p:spPr>
      </p:pic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BFA49596-0B21-4F27-94D0-0ED40D58A9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51DA433D-81D1-46F4-BD6D-A5342714A6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8" name="GRID" hidden="1">
            <a:extLst>
              <a:ext uri="{FF2B5EF4-FFF2-40B4-BE49-F238E27FC236}">
                <a16:creationId xmlns:a16="http://schemas.microsoft.com/office/drawing/2014/main" id="{31E928C1-FE1E-4D6F-97C7-C511854089C9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2FBE553C-2A6A-451A-8B2A-27A100C73505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B16C7696-62CD-498F-8120-78CDDB42B7F1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DC65E2A1-9342-44C6-B326-31E9EDA263C7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3E31CD5-0F49-4EDD-ADCB-F92BC5ECBCFB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AF8A6A4-CDF1-4E07-8B97-5B565F2356BF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FB6A23F2-FA44-421D-8960-690D6B16B61B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D5C2A46-BF0F-4A5A-A051-2D6D3708B633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EE79254F-9C45-40AD-8310-EA29A690A3B4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D3B93C85-DF49-495D-AD90-85A3E453E874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BBAB148-E095-480C-93B2-5BAE5B59C681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F956FEA-61F7-4FC6-B136-A8EFA5836A4D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396DAFA6-3EEE-40FC-8510-28D35A18A24D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A34FD20F-6F9E-4C89-8253-2B39C2699EFD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96FB3703-55A4-4A9E-89C2-EAD017F29E47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00469122-FC34-4365-AA9B-D65ABFA4F5C6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E1CFB8E-62DA-4C43-8E02-FE92AA0A978F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BF97D30-941A-4B1E-827F-F50162C725D2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18FC340-AC1D-4E97-9FAA-E545D2301B2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E8C1897E-600A-48E5-A589-2CE678E10F3D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6A56AA6-807D-470D-B149-8706A3D13DBE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6B0B001-9AE5-4E09-8112-BFE6634C61F1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78562F7F-3F17-44A8-8739-21806B284EE5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0C1C5B0C-76A8-4D6D-BBF0-BFCBF7D7A048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8A9B6914-36E0-4EEB-BA16-4ADB6E1942E2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49ABA820-FF30-4156-9CC2-F13580CFA4C5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696D7ACE-BBA8-40EA-AB73-AED1713D84F8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99A781BF-2798-42B0-A7A9-F013416D63B9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25D2B945-3934-468C-BA3F-0DA3C2F7E0B2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CF4949F5-3D00-4A59-9A7E-4774D378BDC3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3AC52277-8160-4366-8442-663F6DE57D05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A9F8453-E1CA-41BF-BEF6-76B625BE7D3B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7711130D-F209-4885-9FD0-3C838DC2637D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099F3D97-7BDB-486C-AE7B-A39417DFE272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99D963C-B91A-4E3E-B329-23F74A963F47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.64 square" hidden="1">
            <a:extLst>
              <a:ext uri="{FF2B5EF4-FFF2-40B4-BE49-F238E27FC236}">
                <a16:creationId xmlns:a16="http://schemas.microsoft.com/office/drawing/2014/main" id="{9B5A2D08-334C-4BEE-AF60-3ABB8F7EBCFF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4" name=".32 square" hidden="1">
            <a:extLst>
              <a:ext uri="{FF2B5EF4-FFF2-40B4-BE49-F238E27FC236}">
                <a16:creationId xmlns:a16="http://schemas.microsoft.com/office/drawing/2014/main" id="{1AB7CE2C-505D-480D-BAA3-5000E451413C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61879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842" r:id="rId1"/>
    <p:sldLayoutId id="2147484843" r:id="rId2"/>
    <p:sldLayoutId id="2147484844" r:id="rId3"/>
    <p:sldLayoutId id="2147484845" r:id="rId4"/>
    <p:sldLayoutId id="2147484846" r:id="rId5"/>
    <p:sldLayoutId id="2147484847" r:id="rId6"/>
    <p:sldLayoutId id="2147484848" r:id="rId7"/>
    <p:sldLayoutId id="2147484849" r:id="rId8"/>
    <p:sldLayoutId id="2147484850" r:id="rId9"/>
    <p:sldLayoutId id="2147484851" r:id="rId10"/>
    <p:sldLayoutId id="2147484852" r:id="rId11"/>
    <p:sldLayoutId id="2147484853" r:id="rId12"/>
    <p:sldLayoutId id="2147484854" r:id="rId13"/>
    <p:sldLayoutId id="2147484855" r:id="rId14"/>
    <p:sldLayoutId id="2147484856" r:id="rId15"/>
    <p:sldLayoutId id="2147484857" r:id="rId16"/>
    <p:sldLayoutId id="2147484858" r:id="rId17"/>
    <p:sldLayoutId id="2147484859" r:id="rId18"/>
    <p:sldLayoutId id="2147484860" r:id="rId19"/>
    <p:sldLayoutId id="2147484861" r:id="rId20"/>
    <p:sldLayoutId id="2147484862" r:id="rId21"/>
    <p:sldLayoutId id="2147484863" r:id="rId22"/>
    <p:sldLayoutId id="2147484864" r:id="rId23"/>
    <p:sldLayoutId id="2147484865" r:id="rId24"/>
    <p:sldLayoutId id="2147484866" r:id="rId25"/>
    <p:sldLayoutId id="2147484867" r:id="rId26"/>
    <p:sldLayoutId id="2147484868" r:id="rId27"/>
    <p:sldLayoutId id="2147484869" r:id="rId28"/>
    <p:sldLayoutId id="2147484870" r:id="rId29"/>
    <p:sldLayoutId id="2147484871" r:id="rId30"/>
    <p:sldLayoutId id="2147484872" r:id="rId31"/>
    <p:sldLayoutId id="2147484873" r:id="rId32"/>
    <p:sldLayoutId id="2147484874" r:id="rId33"/>
    <p:sldLayoutId id="2147484875" r:id="rId34"/>
    <p:sldLayoutId id="2147484876" r:id="rId35"/>
    <p:sldLayoutId id="2147484877" r:id="rId36"/>
    <p:sldLayoutId id="2147484878" r:id="rId37"/>
  </p:sldLayoutIdLst>
  <p:transition>
    <p:fade/>
  </p:transition>
  <p:hf sldNum="0" hdr="0" ftr="0" dt="0"/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2745" b="0" kern="1200" cap="none" spc="-49" baseline="0" dirty="0" smtClean="0">
          <a:ln w="3175">
            <a:noFill/>
          </a:ln>
          <a:solidFill>
            <a:srgbClr val="000000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353" kern="1200" spc="-49" baseline="0">
          <a:solidFill>
            <a:srgbClr val="000000"/>
          </a:solidFill>
          <a:latin typeface="+mj-lt"/>
          <a:ea typeface="+mn-ea"/>
          <a:cs typeface="+mn-cs"/>
        </a:defRPr>
      </a:lvl1pPr>
      <a:lvl2pPr marL="0" marR="0" indent="0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Tx/>
        <a:buNone/>
        <a:tabLst/>
        <a:defRPr sz="1961" kern="1200" spc="0" baseline="0">
          <a:solidFill>
            <a:srgbClr val="000000"/>
          </a:solidFill>
          <a:latin typeface="+mn-lt"/>
          <a:ea typeface="+mn-ea"/>
          <a:cs typeface="+mn-cs"/>
        </a:defRPr>
      </a:lvl2pPr>
      <a:lvl3pPr marL="0" marR="0" indent="0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372" kern="1200" spc="0" baseline="0">
          <a:solidFill>
            <a:schemeClr val="tx2"/>
          </a:solidFill>
          <a:latin typeface="+mj-lt"/>
          <a:ea typeface="+mn-ea"/>
          <a:cs typeface="+mn-cs"/>
        </a:defRPr>
      </a:lvl3pPr>
      <a:lvl4pPr marL="0" marR="0" indent="0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372" kern="1200" spc="0" baseline="0">
          <a:solidFill>
            <a:srgbClr val="000000"/>
          </a:solidFill>
          <a:latin typeface="+mn-lt"/>
          <a:ea typeface="+mn-ea"/>
          <a:cs typeface="+mn-cs"/>
        </a:defRPr>
      </a:lvl4pPr>
      <a:lvl5pPr marL="0" marR="0" indent="0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980" b="1" kern="1200" spc="0" baseline="0">
          <a:solidFill>
            <a:srgbClr val="000000"/>
          </a:solidFill>
          <a:latin typeface="+mn-lt"/>
          <a:ea typeface="+mn-ea"/>
          <a:cs typeface="+mn-cs"/>
        </a:defRPr>
      </a:lvl5pPr>
      <a:lvl6pPr marL="2285916" indent="0" algn="l" defTabSz="914367" rtl="0" eaLnBrk="1" latinLnBrk="0" hangingPunct="1">
        <a:spcBef>
          <a:spcPct val="20000"/>
        </a:spcBef>
        <a:buFont typeface="Arial" pitchFamily="34" charset="0"/>
        <a:buNone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367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 typeface="Arial" pitchFamily="34" charset="0"/>
        <a:buNone/>
        <a:defRPr sz="980" kern="1200">
          <a:solidFill>
            <a:srgbClr val="000000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1" pos="1349">
          <p15:clr>
            <a:srgbClr val="C35EA4"/>
          </p15:clr>
        </p15:guide>
        <p15:guide id="32" pos="1528">
          <p15:clr>
            <a:srgbClr val="C35EA4"/>
          </p15:clr>
        </p15:guide>
        <p15:guide id="33" pos="2621">
          <p15:clr>
            <a:srgbClr val="C35EA4"/>
          </p15:clr>
        </p15:guide>
        <p15:guide id="34" pos="2765">
          <p15:clr>
            <a:srgbClr val="C35EA4"/>
          </p15:clr>
        </p15:guide>
        <p15:guide id="35" pos="3854">
          <p15:clr>
            <a:srgbClr val="C35EA4"/>
          </p15:clr>
        </p15:guide>
        <p15:guide id="36" pos="4003">
          <p15:clr>
            <a:srgbClr val="C35EA4"/>
          </p15:clr>
        </p15:guide>
        <p15:guide id="37" pos="5083">
          <p15:clr>
            <a:srgbClr val="C35EA4"/>
          </p15:clr>
        </p15:guide>
        <p15:guide id="38" pos="5230">
          <p15:clr>
            <a:srgbClr val="C35EA4"/>
          </p15:clr>
        </p15:guide>
        <p15:guide id="39" pos="6323">
          <p15:clr>
            <a:srgbClr val="C35EA4"/>
          </p15:clr>
        </p15:guide>
        <p15:guide id="40" pos="6469">
          <p15:clr>
            <a:srgbClr val="C35EA4"/>
          </p15:clr>
        </p15:guide>
        <p15:guide id="41" pos="269">
          <p15:clr>
            <a:srgbClr val="F26B43"/>
          </p15:clr>
        </p15:guide>
        <p15:guide id="42" pos="7565">
          <p15:clr>
            <a:srgbClr val="F26B43"/>
          </p15:clr>
        </p15:guide>
        <p15:guide id="43" orient="horz" pos="751">
          <p15:clr>
            <a:srgbClr val="5ACBF0"/>
          </p15:clr>
        </p15:guide>
        <p15:guide id="44" orient="horz" pos="1387">
          <p15:clr>
            <a:srgbClr val="5ACBF0"/>
          </p15:clr>
        </p15:guide>
        <p15:guide id="45" orient="horz" pos="605">
          <p15:clr>
            <a:srgbClr val="5ACBF0"/>
          </p15:clr>
        </p15:guide>
        <p15:guide id="46" orient="horz" pos="1514">
          <p15:clr>
            <a:srgbClr val="5ACBF0"/>
          </p15:clr>
        </p15:guide>
        <p15:guide id="47" orient="horz" pos="2130">
          <p15:clr>
            <a:srgbClr val="5ACBF0"/>
          </p15:clr>
        </p15:guide>
        <p15:guide id="48" orient="horz" pos="2299">
          <p15:clr>
            <a:srgbClr val="5ACBF0"/>
          </p15:clr>
        </p15:guide>
        <p15:guide id="49" orient="horz" pos="283">
          <p15:clr>
            <a:srgbClr val="F26B43"/>
          </p15:clr>
        </p15:guide>
        <p15:guide id="50" orient="horz" pos="4123">
          <p15:clr>
            <a:srgbClr val="F26B43"/>
          </p15:clr>
        </p15:guide>
        <p15:guide id="51" orient="horz" pos="2891">
          <p15:clr>
            <a:srgbClr val="5ACBF0"/>
          </p15:clr>
        </p15:guide>
        <p15:guide id="52" orient="horz" pos="3019">
          <p15:clr>
            <a:srgbClr val="5ACBF0"/>
          </p15:clr>
        </p15:guide>
        <p15:guide id="53" orient="horz" pos="3643">
          <p15:clr>
            <a:srgbClr val="5ACBF0"/>
          </p15:clr>
        </p15:guide>
        <p15:guide id="54" orient="horz" pos="3763">
          <p15:clr>
            <a:srgbClr val="5ACBF0"/>
          </p15:clr>
        </p15:guide>
        <p15:guide id="55" pos="368">
          <p15:clr>
            <a:srgbClr val="C35EA4"/>
          </p15:clr>
        </p15:guide>
        <p15:guide id="56" pos="7313">
          <p15:clr>
            <a:srgbClr val="C35EA4"/>
          </p15:clr>
        </p15:guide>
        <p15:guide id="57" orient="horz" pos="369">
          <p15:clr>
            <a:srgbClr val="C35EA4"/>
          </p15:clr>
        </p15:guide>
        <p15:guide id="58" orient="horz" pos="3949">
          <p15:clr>
            <a:srgbClr val="C35EA4"/>
          </p15:clr>
        </p15:guide>
        <p15:guide id="59" orient="horz" pos="184">
          <p15:clr>
            <a:srgbClr val="A4A3A4"/>
          </p15:clr>
        </p15:guide>
        <p15:guide id="60" pos="185">
          <p15:clr>
            <a:srgbClr val="A4A3A4"/>
          </p15:clr>
        </p15:guide>
        <p15:guide id="61" orient="horz" pos="4135">
          <p15:clr>
            <a:srgbClr val="A4A3A4"/>
          </p15:clr>
        </p15:guide>
        <p15:guide id="62" pos="749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8.xml"/><Relationship Id="rId4" Type="http://schemas.openxmlformats.org/officeDocument/2006/relationships/image" Target="../media/image65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8.xml"/><Relationship Id="rId6" Type="http://schemas.openxmlformats.org/officeDocument/2006/relationships/image" Target="../media/image67.svg"/><Relationship Id="rId5" Type="http://schemas.openxmlformats.org/officeDocument/2006/relationships/image" Target="../media/image66.png"/><Relationship Id="rId4" Type="http://schemas.openxmlformats.org/officeDocument/2006/relationships/image" Target="../media/image65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8.xml"/><Relationship Id="rId5" Type="http://schemas.openxmlformats.org/officeDocument/2006/relationships/image" Target="../media/image71.png"/><Relationship Id="rId4" Type="http://schemas.openxmlformats.org/officeDocument/2006/relationships/image" Target="../media/image70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8.xml"/><Relationship Id="rId5" Type="http://schemas.openxmlformats.org/officeDocument/2006/relationships/image" Target="../media/image75.png"/><Relationship Id="rId4" Type="http://schemas.openxmlformats.org/officeDocument/2006/relationships/image" Target="../media/image74.sv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56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5CEE5C7-11FD-3D4E-9C7E-8B7FA5D700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466" y="1935404"/>
            <a:ext cx="9630389" cy="1040650"/>
          </a:xfrm>
        </p:spPr>
        <p:txBody>
          <a:bodyPr/>
          <a:lstStyle/>
          <a:p>
            <a:r>
              <a:rPr lang="es-ES_tradnl" dirty="0"/>
              <a:t>Azure Fundamentals – Parte 4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DE2CC52-4EE3-734F-9832-7377FEC3FC1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2466" y="4935278"/>
            <a:ext cx="9602819" cy="1200329"/>
          </a:xfrm>
        </p:spPr>
        <p:txBody>
          <a:bodyPr/>
          <a:lstStyle/>
          <a:p>
            <a:r>
              <a:rPr lang="es-ES_tradnl" sz="2200" dirty="0"/>
              <a:t>Vicente Guzmán</a:t>
            </a:r>
            <a:br>
              <a:rPr lang="es-ES_tradnl" sz="2200" dirty="0"/>
            </a:br>
            <a:r>
              <a:rPr lang="es-ES_tradnl" sz="2200" dirty="0">
                <a:solidFill>
                  <a:schemeClr val="tx2"/>
                </a:solidFill>
              </a:rPr>
              <a:t>Microsoft Developer Tecnologies MVP</a:t>
            </a:r>
            <a:br>
              <a:rPr lang="es-ES_tradnl" sz="2200" dirty="0">
                <a:solidFill>
                  <a:schemeClr val="tx2"/>
                </a:solidFill>
              </a:rPr>
            </a:br>
            <a:r>
              <a:rPr lang="es-ES_tradnl" sz="2200" dirty="0">
                <a:solidFill>
                  <a:schemeClr val="tx2"/>
                </a:solidFill>
              </a:rPr>
              <a:t>@LucioMSP</a:t>
            </a:r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7E86C7F6-A430-4241-BA6C-8B2794D2F849}"/>
              </a:ext>
            </a:extLst>
          </p:cNvPr>
          <p:cNvSpPr txBox="1">
            <a:spLocks/>
          </p:cNvSpPr>
          <p:nvPr/>
        </p:nvSpPr>
        <p:spPr>
          <a:xfrm>
            <a:off x="442467" y="2976054"/>
            <a:ext cx="7170446" cy="1040651"/>
          </a:xfrm>
          <a:prstGeom prst="rect">
            <a:avLst/>
          </a:prstGeom>
          <a:noFill/>
        </p:spPr>
        <p:txBody>
          <a:bodyPr vert="horz" wrap="square" lIns="0" tIns="0" rIns="0" bIns="182880" rtlCol="0" anchor="b" anchorCtr="0">
            <a:noAutofit/>
          </a:bodyPr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05" b="0" strike="noStrike" kern="1200" cap="none" spc="-49" baseline="0">
                <a:ln w="3175">
                  <a:noFill/>
                </a:ln>
                <a:solidFill>
                  <a:schemeClr val="tx2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s-ES_tradnl" sz="3000" dirty="0">
                <a:solidFill>
                  <a:schemeClr val="tx1"/>
                </a:solidFill>
              </a:rPr>
              <a:t>Descripción de las características de seguridad general y de seguridad de red</a:t>
            </a:r>
          </a:p>
        </p:txBody>
      </p:sp>
      <p:pic>
        <p:nvPicPr>
          <p:cNvPr id="1026" name="Picture 2" descr="Azure Tools for the Apple Seeds Accelerator | by Aaron (Ari) Bornstein |  Microsoft Azure | Medium">
            <a:extLst>
              <a:ext uri="{FF2B5EF4-FFF2-40B4-BE49-F238E27FC236}">
                <a16:creationId xmlns:a16="http://schemas.microsoft.com/office/drawing/2014/main" id="{E0BDE1AE-FFAC-AE48-9CD3-00DAE165F9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8570" y="3303699"/>
            <a:ext cx="3628570" cy="3293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89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noProof="0" dirty="0"/>
              <a:t>Azure </a:t>
            </a:r>
            <a:r>
              <a:rPr lang="es-ES" noProof="0" dirty="0" err="1"/>
              <a:t>Advanced</a:t>
            </a:r>
            <a:r>
              <a:rPr lang="es-ES" noProof="0" dirty="0"/>
              <a:t> </a:t>
            </a:r>
            <a:r>
              <a:rPr lang="es-ES" noProof="0" dirty="0" err="1"/>
              <a:t>Threat</a:t>
            </a:r>
            <a:r>
              <a:rPr lang="es-ES" noProof="0" dirty="0"/>
              <a:t> Protection (Azure ATP)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574576" y="1166810"/>
            <a:ext cx="11043117" cy="908839"/>
          </a:xfrm>
        </p:spPr>
        <p:txBody>
          <a:bodyPr/>
          <a:lstStyle/>
          <a:p>
            <a:pPr marL="0" indent="0">
              <a:buNone/>
            </a:pPr>
            <a:r>
              <a:rPr lang="es-ES" noProof="0"/>
              <a:t>Solución de seguridad basada en la nube para identificar, detectar e investigar amenazas avanzadas, identidades en peligro y acciones internas maliciosas.</a:t>
            </a:r>
          </a:p>
        </p:txBody>
      </p:sp>
      <p:pic>
        <p:nvPicPr>
          <p:cNvPr id="1026" name="Picture 2" descr="Icono de Azure Advanced Threat Protection. 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3116" y="3789426"/>
            <a:ext cx="4908884" cy="25121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7F55F88A-06F8-47D3-9EB3-545898430C63}"/>
              </a:ext>
            </a:extLst>
          </p:cNvPr>
          <p:cNvSpPr txBox="1">
            <a:spLocks/>
          </p:cNvSpPr>
          <p:nvPr/>
        </p:nvSpPr>
        <p:spPr>
          <a:xfrm>
            <a:off x="574576" y="2430191"/>
            <a:ext cx="7837904" cy="4072974"/>
          </a:xfrm>
          <a:prstGeom prst="rect">
            <a:avLst/>
          </a:prstGeom>
        </p:spPr>
        <p:txBody>
          <a:bodyPr vert="horz" wrap="square" lIns="0" tIns="91440" rIns="146304" bIns="91440" rtlCol="0">
            <a:spAutoFit/>
          </a:bodyPr>
          <a:lstStyle>
            <a:lvl1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353" kern="1200" spc="-49" baseline="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1961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372" kern="1200" spc="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372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980" b="1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285916" indent="0" algn="l" defTabSz="914367" rtl="0" eaLnBrk="1" latinLnBrk="0" hangingPunct="1">
              <a:spcBef>
                <a:spcPct val="20000"/>
              </a:spcBef>
              <a:buFont typeface="Arial" pitchFamily="34" charset="0"/>
              <a:buNone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36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98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1" algn="l" defTabSz="914367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tabLst/>
              <a:defRPr/>
            </a:pPr>
            <a:r>
              <a:rPr kumimoji="0" lang="es-E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Azure ATP consiste en:</a:t>
            </a:r>
          </a:p>
          <a:p>
            <a:pPr marL="457200" marR="0" lvl="1" indent="-457200" algn="l" defTabSz="914367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endParaRPr lang="es-ES" sz="2800" b="1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457200" marR="0" lvl="1" indent="-457200" algn="l" defTabSz="914367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kumimoji="0" lang="es-E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Portal</a:t>
            </a:r>
            <a:r>
              <a:rPr kumimoji="0" lang="es-E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 dedicado para supervisar y responder a actividades sospechosas.</a:t>
            </a:r>
          </a:p>
          <a:p>
            <a:pPr marL="457200" marR="0" lvl="1" indent="-457200" algn="l" defTabSz="914367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kumimoji="0" lang="es-E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Sensores </a:t>
            </a:r>
            <a:r>
              <a:rPr kumimoji="0" lang="es-E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instalados directamente en sus controladores de dominio.</a:t>
            </a:r>
          </a:p>
          <a:p>
            <a:pPr marL="457200" marR="0" lvl="1" indent="-457200" algn="l" defTabSz="914367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kumimoji="0" lang="es-E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El </a:t>
            </a:r>
            <a:r>
              <a:rPr kumimoji="0" lang="es-E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servicio en la nube</a:t>
            </a:r>
            <a:r>
              <a:rPr kumimoji="0" lang="es-E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 se ejecuta en la infraestructura de Azure.</a:t>
            </a:r>
          </a:p>
        </p:txBody>
      </p:sp>
    </p:spTree>
    <p:extLst>
      <p:ext uri="{BB962C8B-B14F-4D97-AF65-F5344CB8AC3E}">
        <p14:creationId xmlns:p14="http://schemas.microsoft.com/office/powerpoint/2010/main" val="1689967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6E2190C-0431-47B3-B284-C006E8DD040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5018" y="510613"/>
            <a:ext cx="8971923" cy="607089"/>
          </a:xfrm>
        </p:spPr>
        <p:txBody>
          <a:bodyPr/>
          <a:lstStyle/>
          <a:p>
            <a:r>
              <a:rPr lang="es-MX" sz="2745" b="0" dirty="0">
                <a:ln w="3175">
                  <a:noFill/>
                </a:ln>
                <a:solidFill>
                  <a:srgbClr val="000000"/>
                </a:solidFill>
                <a:latin typeface="+mj-lt"/>
                <a:ea typeface="+mn-ea"/>
                <a:cs typeface="Segoe UI" pitchFamily="34" charset="0"/>
              </a:rPr>
              <a:t>Puntuación de Seguridad</a:t>
            </a:r>
          </a:p>
        </p:txBody>
      </p:sp>
      <p:pic>
        <p:nvPicPr>
          <p:cNvPr id="1026" name="Picture 2" descr="Puntuación de seguridad en la página de puntuación de seguridad de Security Center">
            <a:extLst>
              <a:ext uri="{FF2B5EF4-FFF2-40B4-BE49-F238E27FC236}">
                <a16:creationId xmlns:a16="http://schemas.microsoft.com/office/drawing/2014/main" id="{405BE854-4DBA-481A-A227-4FF9DE934A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936" y="1430639"/>
            <a:ext cx="11202128" cy="4795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E1E78B3-BF04-4D17-A52A-479E5ADE553F}"/>
              </a:ext>
            </a:extLst>
          </p:cNvPr>
          <p:cNvSpPr/>
          <p:nvPr/>
        </p:nvSpPr>
        <p:spPr bwMode="auto">
          <a:xfrm>
            <a:off x="239602" y="420526"/>
            <a:ext cx="425416" cy="787264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s-MX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311654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FEFFA7AD-CEB6-4CE5-858A-631AE85FD0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175" y="1176333"/>
            <a:ext cx="11589500" cy="4505334"/>
          </a:xfrm>
          <a:prstGeom prst="rect">
            <a:avLst/>
          </a:prstGeom>
        </p:spPr>
      </p:pic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04EAE5E9-0420-4CDD-BF05-4A7D0A11A7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6560" y="193834"/>
            <a:ext cx="6997700" cy="607089"/>
          </a:xfrm>
        </p:spPr>
        <p:txBody>
          <a:bodyPr/>
          <a:lstStyle/>
          <a:p>
            <a:r>
              <a:rPr lang="es-MX" sz="2745" b="0" dirty="0">
                <a:ln w="3175">
                  <a:noFill/>
                </a:ln>
                <a:solidFill>
                  <a:srgbClr val="000000"/>
                </a:solidFill>
                <a:latin typeface="+mj-lt"/>
                <a:ea typeface="+mn-ea"/>
                <a:cs typeface="Segoe UI" pitchFamily="34" charset="0"/>
              </a:rPr>
              <a:t>Resource Security Hygiene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192607C-6D3A-4508-9D1B-E912E8313398}"/>
              </a:ext>
            </a:extLst>
          </p:cNvPr>
          <p:cNvSpPr/>
          <p:nvPr/>
        </p:nvSpPr>
        <p:spPr bwMode="auto">
          <a:xfrm>
            <a:off x="332509" y="518323"/>
            <a:ext cx="264051" cy="61612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s-MX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783264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6E2190C-0431-47B3-B284-C006E8DD040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05765" y="509114"/>
            <a:ext cx="4749383" cy="607089"/>
          </a:xfrm>
        </p:spPr>
        <p:txBody>
          <a:bodyPr/>
          <a:lstStyle/>
          <a:p>
            <a:r>
              <a:rPr lang="es-MX" sz="2745" b="0" dirty="0">
                <a:ln w="3175">
                  <a:noFill/>
                </a:ln>
                <a:solidFill>
                  <a:srgbClr val="000000"/>
                </a:solidFill>
                <a:latin typeface="+mj-lt"/>
                <a:ea typeface="+mn-ea"/>
                <a:cs typeface="Segoe UI" pitchFamily="34" charset="0"/>
              </a:rPr>
              <a:t>Azure </a:t>
            </a:r>
            <a:r>
              <a:rPr lang="es-MX" sz="2745" b="0" dirty="0" err="1">
                <a:ln w="3175">
                  <a:noFill/>
                </a:ln>
                <a:solidFill>
                  <a:srgbClr val="000000"/>
                </a:solidFill>
                <a:latin typeface="+mj-lt"/>
                <a:ea typeface="+mn-ea"/>
                <a:cs typeface="Segoe UI" pitchFamily="34" charset="0"/>
              </a:rPr>
              <a:t>Sentinel</a:t>
            </a:r>
            <a:r>
              <a:rPr lang="es-MX" sz="2745" b="0" dirty="0">
                <a:ln w="3175">
                  <a:noFill/>
                </a:ln>
                <a:solidFill>
                  <a:srgbClr val="000000"/>
                </a:solidFill>
                <a:latin typeface="+mj-lt"/>
                <a:ea typeface="+mn-ea"/>
                <a:cs typeface="Segoe UI" pitchFamily="34" charset="0"/>
              </a:rPr>
              <a:t> </a:t>
            </a:r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2BFD802D-C8B3-4EBB-A4E7-5D11A98B34A4}"/>
              </a:ext>
            </a:extLst>
          </p:cNvPr>
          <p:cNvSpPr/>
          <p:nvPr/>
        </p:nvSpPr>
        <p:spPr>
          <a:xfrm>
            <a:off x="1776000" y="1890727"/>
            <a:ext cx="8640000" cy="720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800" b="1" dirty="0">
                <a:solidFill>
                  <a:schemeClr val="bg1"/>
                </a:solidFill>
                <a:latin typeface="Segoe UI Semibold" panose="020B0702040204020203" pitchFamily="34" charset="0"/>
                <a:ea typeface="Calibri" panose="020F0502020204030204" pitchFamily="34" charset="0"/>
                <a:cs typeface="Segoe UI Semibold" panose="020B0702040204020203" pitchFamily="34" charset="0"/>
              </a:rPr>
              <a:t>Recopilar datos a escala de la nube </a:t>
            </a:r>
            <a:endParaRPr lang="es-MX" sz="2800" dirty="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id="{D73BECB8-EE16-4E75-A368-C2C6B6A9FB1D}"/>
              </a:ext>
            </a:extLst>
          </p:cNvPr>
          <p:cNvSpPr/>
          <p:nvPr/>
        </p:nvSpPr>
        <p:spPr>
          <a:xfrm>
            <a:off x="1776000" y="2837189"/>
            <a:ext cx="8640000" cy="720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800" b="1" dirty="0">
                <a:solidFill>
                  <a:schemeClr val="bg1"/>
                </a:solidFill>
                <a:latin typeface="Segoe UI Semibold" panose="020B0702040204020203" pitchFamily="34" charset="0"/>
                <a:ea typeface="Calibri" panose="020F0502020204030204" pitchFamily="34" charset="0"/>
                <a:cs typeface="Segoe UI Semibold" panose="020B0702040204020203" pitchFamily="34" charset="0"/>
              </a:rPr>
              <a:t>Detectar amenazas no detectadas previamente </a:t>
            </a:r>
            <a:endParaRPr lang="es-MX" sz="2800" dirty="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24" name="Rectángulo 23">
            <a:extLst>
              <a:ext uri="{FF2B5EF4-FFF2-40B4-BE49-F238E27FC236}">
                <a16:creationId xmlns:a16="http://schemas.microsoft.com/office/drawing/2014/main" id="{4D378C90-696C-41A1-9D8F-B67CCF87294F}"/>
              </a:ext>
            </a:extLst>
          </p:cNvPr>
          <p:cNvSpPr/>
          <p:nvPr/>
        </p:nvSpPr>
        <p:spPr>
          <a:xfrm>
            <a:off x="1776000" y="3783651"/>
            <a:ext cx="8640000" cy="720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800" b="1" dirty="0">
                <a:solidFill>
                  <a:schemeClr val="bg1"/>
                </a:solidFill>
                <a:latin typeface="Segoe UI Semibold" panose="020B0702040204020203" pitchFamily="34" charset="0"/>
                <a:ea typeface="Calibri" panose="020F0502020204030204" pitchFamily="34" charset="0"/>
                <a:cs typeface="Segoe UI Semibold" panose="020B0702040204020203" pitchFamily="34" charset="0"/>
              </a:rPr>
              <a:t>Investigar amenazas con inteligencia artificial </a:t>
            </a:r>
            <a:endParaRPr lang="es-MX" sz="2800" dirty="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88EF7921-5C46-4921-A532-FB31B76472B2}"/>
              </a:ext>
            </a:extLst>
          </p:cNvPr>
          <p:cNvSpPr/>
          <p:nvPr/>
        </p:nvSpPr>
        <p:spPr>
          <a:xfrm>
            <a:off x="1776000" y="4730113"/>
            <a:ext cx="8640000" cy="720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800" b="1" dirty="0">
                <a:solidFill>
                  <a:schemeClr val="bg1"/>
                </a:solidFill>
                <a:latin typeface="Segoe UI Semibold" panose="020B0702040204020203" pitchFamily="34" charset="0"/>
                <a:ea typeface="Calibri" panose="020F0502020204030204" pitchFamily="34" charset="0"/>
                <a:cs typeface="Segoe UI Semibold" panose="020B0702040204020203" pitchFamily="34" charset="0"/>
              </a:rPr>
              <a:t>Responder a los incidentes rápidamente </a:t>
            </a:r>
            <a:endParaRPr lang="es-MX" sz="2800" dirty="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E37BB2D-0708-4E8C-955D-685B52881331}"/>
              </a:ext>
            </a:extLst>
          </p:cNvPr>
          <p:cNvSpPr/>
          <p:nvPr/>
        </p:nvSpPr>
        <p:spPr bwMode="auto">
          <a:xfrm>
            <a:off x="264051" y="572111"/>
            <a:ext cx="337399" cy="635679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s-MX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08045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  <p:bldP spid="2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6E2190C-0431-47B3-B284-C006E8DD040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74661" y="618190"/>
            <a:ext cx="2911030" cy="607089"/>
          </a:xfrm>
        </p:spPr>
        <p:txBody>
          <a:bodyPr/>
          <a:lstStyle/>
          <a:p>
            <a:r>
              <a:rPr lang="es-MX" sz="2745" b="0" dirty="0">
                <a:ln w="3175">
                  <a:noFill/>
                </a:ln>
                <a:solidFill>
                  <a:srgbClr val="000000"/>
                </a:solidFill>
                <a:latin typeface="+mj-lt"/>
                <a:ea typeface="+mn-ea"/>
                <a:cs typeface="Segoe UI" pitchFamily="34" charset="0"/>
              </a:rPr>
              <a:t>Conectores</a:t>
            </a:r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B548837A-1F66-4884-A19F-E558B7FB8C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30044" y="2944368"/>
            <a:ext cx="2331911" cy="2331911"/>
          </a:xfrm>
          <a:prstGeom prst="rect">
            <a:avLst/>
          </a:prstGeom>
        </p:spPr>
      </p:pic>
      <p:sp>
        <p:nvSpPr>
          <p:cNvPr id="14" name="Rectángulo: esquinas redondeadas 13">
            <a:extLst>
              <a:ext uri="{FF2B5EF4-FFF2-40B4-BE49-F238E27FC236}">
                <a16:creationId xmlns:a16="http://schemas.microsoft.com/office/drawing/2014/main" id="{18444E1B-F3B7-4655-8117-5EFA389D885B}"/>
              </a:ext>
            </a:extLst>
          </p:cNvPr>
          <p:cNvSpPr/>
          <p:nvPr/>
        </p:nvSpPr>
        <p:spPr>
          <a:xfrm>
            <a:off x="8064310" y="4819079"/>
            <a:ext cx="3240000" cy="91440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b="1" i="0" dirty="0">
                <a:solidFill>
                  <a:schemeClr val="accent4">
                    <a:lumMod val="50000"/>
                  </a:schemeClr>
                </a:solidFill>
                <a:effectLst/>
                <a:latin typeface="Segoe UI Semibold" panose="020B0702040204020203" pitchFamily="34" charset="0"/>
                <a:cs typeface="Segoe UI Semibold" panose="020B0702040204020203" pitchFamily="34" charset="0"/>
              </a:rPr>
              <a:t>Otros servicios y soluciones</a:t>
            </a:r>
            <a:endParaRPr lang="es-MX" sz="2400" dirty="0">
              <a:solidFill>
                <a:schemeClr val="accent4">
                  <a:lumMod val="50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7" name="Rectángulo: esquinas redondeadas 16">
            <a:extLst>
              <a:ext uri="{FF2B5EF4-FFF2-40B4-BE49-F238E27FC236}">
                <a16:creationId xmlns:a16="http://schemas.microsoft.com/office/drawing/2014/main" id="{37E925C3-825E-4837-A1A9-E238B345D96E}"/>
              </a:ext>
            </a:extLst>
          </p:cNvPr>
          <p:cNvSpPr/>
          <p:nvPr/>
        </p:nvSpPr>
        <p:spPr>
          <a:xfrm>
            <a:off x="8064310" y="1856041"/>
            <a:ext cx="3240000" cy="91440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b="1" i="0" dirty="0">
                <a:solidFill>
                  <a:schemeClr val="accent4">
                    <a:lumMod val="50000"/>
                  </a:schemeClr>
                </a:solidFill>
                <a:effectLst/>
                <a:latin typeface="Segoe UI Semibold" panose="020B0702040204020203" pitchFamily="34" charset="0"/>
                <a:cs typeface="Segoe UI Semibold" panose="020B0702040204020203" pitchFamily="34" charset="0"/>
              </a:rPr>
              <a:t>Orígenes de datos estándar del sector</a:t>
            </a:r>
            <a:endParaRPr lang="es-MX" sz="2400" dirty="0">
              <a:solidFill>
                <a:schemeClr val="accent4">
                  <a:lumMod val="50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8" name="Rectángulo: esquinas redondeadas 17">
            <a:extLst>
              <a:ext uri="{FF2B5EF4-FFF2-40B4-BE49-F238E27FC236}">
                <a16:creationId xmlns:a16="http://schemas.microsoft.com/office/drawing/2014/main" id="{418CC350-1C27-4AEB-B7A9-0279D878917B}"/>
              </a:ext>
            </a:extLst>
          </p:cNvPr>
          <p:cNvSpPr/>
          <p:nvPr/>
        </p:nvSpPr>
        <p:spPr>
          <a:xfrm>
            <a:off x="974661" y="1856041"/>
            <a:ext cx="3240000" cy="91440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dirty="0">
                <a:solidFill>
                  <a:schemeClr val="accent4">
                    <a:lumMod val="5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Soluciones de Microsoft</a:t>
            </a:r>
          </a:p>
        </p:txBody>
      </p:sp>
      <p:cxnSp>
        <p:nvCxnSpPr>
          <p:cNvPr id="23" name="Conector: angular 22">
            <a:extLst>
              <a:ext uri="{FF2B5EF4-FFF2-40B4-BE49-F238E27FC236}">
                <a16:creationId xmlns:a16="http://schemas.microsoft.com/office/drawing/2014/main" id="{ACAA1ADE-8DB1-4780-90F1-00729502FCCD}"/>
              </a:ext>
            </a:extLst>
          </p:cNvPr>
          <p:cNvCxnSpPr>
            <a:stCxn id="6" idx="3"/>
            <a:endCxn id="17" idx="1"/>
          </p:cNvCxnSpPr>
          <p:nvPr/>
        </p:nvCxnSpPr>
        <p:spPr>
          <a:xfrm flipV="1">
            <a:off x="7261955" y="2313241"/>
            <a:ext cx="802355" cy="1797083"/>
          </a:xfrm>
          <a:prstGeom prst="bentConnector3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: angular 25">
            <a:extLst>
              <a:ext uri="{FF2B5EF4-FFF2-40B4-BE49-F238E27FC236}">
                <a16:creationId xmlns:a16="http://schemas.microsoft.com/office/drawing/2014/main" id="{AC212785-DD8F-4D07-A020-1C852C777D4C}"/>
              </a:ext>
            </a:extLst>
          </p:cNvPr>
          <p:cNvCxnSpPr>
            <a:stCxn id="6" idx="1"/>
            <a:endCxn id="18" idx="2"/>
          </p:cNvCxnSpPr>
          <p:nvPr/>
        </p:nvCxnSpPr>
        <p:spPr>
          <a:xfrm rot="10800000">
            <a:off x="2594662" y="2770442"/>
            <a:ext cx="2335383" cy="1339883"/>
          </a:xfrm>
          <a:prstGeom prst="bentConnector2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: angular 27">
            <a:extLst>
              <a:ext uri="{FF2B5EF4-FFF2-40B4-BE49-F238E27FC236}">
                <a16:creationId xmlns:a16="http://schemas.microsoft.com/office/drawing/2014/main" id="{0DAAC452-4F3A-42EA-AD04-4DB4BF717D50}"/>
              </a:ext>
            </a:extLst>
          </p:cNvPr>
          <p:cNvCxnSpPr>
            <a:stCxn id="6" idx="2"/>
            <a:endCxn id="14" idx="2"/>
          </p:cNvCxnSpPr>
          <p:nvPr/>
        </p:nvCxnSpPr>
        <p:spPr>
          <a:xfrm rot="16200000" flipH="1">
            <a:off x="7661555" y="3710724"/>
            <a:ext cx="457200" cy="3588310"/>
          </a:xfrm>
          <a:prstGeom prst="bentConnector3">
            <a:avLst>
              <a:gd name="adj1" fmla="val 150000"/>
            </a:avLst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DA816D54-68BC-40E8-9524-7040DB61B237}"/>
              </a:ext>
            </a:extLst>
          </p:cNvPr>
          <p:cNvSpPr/>
          <p:nvPr/>
        </p:nvSpPr>
        <p:spPr bwMode="auto">
          <a:xfrm>
            <a:off x="249382" y="459645"/>
            <a:ext cx="361848" cy="92418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s-MX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199344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1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50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60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1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7500"/>
                            </p:stCondLst>
                            <p:childTnLst>
                              <p:par>
                                <p:cTn id="3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90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1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7" grpId="0" animBg="1"/>
      <p:bldP spid="1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6E2190C-0431-47B3-B284-C006E8DD040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35701" y="71391"/>
            <a:ext cx="5109170" cy="1029513"/>
          </a:xfrm>
        </p:spPr>
        <p:txBody>
          <a:bodyPr/>
          <a:lstStyle/>
          <a:p>
            <a:r>
              <a:rPr lang="es-MX" sz="2745" b="0" dirty="0">
                <a:ln w="3175">
                  <a:noFill/>
                </a:ln>
                <a:solidFill>
                  <a:srgbClr val="000000"/>
                </a:solidFill>
                <a:latin typeface="+mj-lt"/>
                <a:ea typeface="+mn-ea"/>
                <a:cs typeface="Segoe UI" pitchFamily="34" charset="0"/>
              </a:rPr>
              <a:t>Libros de Trabajo - Workbooks </a:t>
            </a:r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B548837A-1F66-4884-A19F-E558B7FB8C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77413" y="3067494"/>
            <a:ext cx="2331911" cy="2331911"/>
          </a:xfrm>
          <a:prstGeom prst="rect">
            <a:avLst/>
          </a:prstGeom>
        </p:spPr>
      </p:pic>
      <p:pic>
        <p:nvPicPr>
          <p:cNvPr id="4" name="Gráfico 3">
            <a:extLst>
              <a:ext uri="{FF2B5EF4-FFF2-40B4-BE49-F238E27FC236}">
                <a16:creationId xmlns:a16="http://schemas.microsoft.com/office/drawing/2014/main" id="{0A0FD8D5-F708-4F1C-B036-7666CA5F72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604624" y="3014042"/>
            <a:ext cx="2331911" cy="2331911"/>
          </a:xfrm>
          <a:prstGeom prst="rect">
            <a:avLst/>
          </a:prstGeom>
        </p:spPr>
      </p:pic>
      <p:grpSp>
        <p:nvGrpSpPr>
          <p:cNvPr id="47" name="Grupo 46">
            <a:extLst>
              <a:ext uri="{FF2B5EF4-FFF2-40B4-BE49-F238E27FC236}">
                <a16:creationId xmlns:a16="http://schemas.microsoft.com/office/drawing/2014/main" id="{1167374D-F051-4A70-87C5-44EC6C4D0BDD}"/>
              </a:ext>
            </a:extLst>
          </p:cNvPr>
          <p:cNvGrpSpPr/>
          <p:nvPr/>
        </p:nvGrpSpPr>
        <p:grpSpPr>
          <a:xfrm>
            <a:off x="4715633" y="3520017"/>
            <a:ext cx="2757171" cy="2148225"/>
            <a:chOff x="5442158" y="3314700"/>
            <a:chExt cx="2757171" cy="2148225"/>
          </a:xfrm>
        </p:grpSpPr>
        <p:sp>
          <p:nvSpPr>
            <p:cNvPr id="45" name="Rectángulo 44">
              <a:extLst>
                <a:ext uri="{FF2B5EF4-FFF2-40B4-BE49-F238E27FC236}">
                  <a16:creationId xmlns:a16="http://schemas.microsoft.com/office/drawing/2014/main" id="{C9991D2F-27C9-4C6B-9AE1-B6E7BD2869A4}"/>
                </a:ext>
              </a:extLst>
            </p:cNvPr>
            <p:cNvSpPr/>
            <p:nvPr/>
          </p:nvSpPr>
          <p:spPr>
            <a:xfrm>
              <a:off x="5591175" y="3314700"/>
              <a:ext cx="2496762" cy="19039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grpSp>
          <p:nvGrpSpPr>
            <p:cNvPr id="12" name="Gráfico 8" descr="Libro abierto">
              <a:extLst>
                <a:ext uri="{FF2B5EF4-FFF2-40B4-BE49-F238E27FC236}">
                  <a16:creationId xmlns:a16="http://schemas.microsoft.com/office/drawing/2014/main" id="{2D723945-76FE-46F3-A5C4-05470A16925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442158" y="3426379"/>
              <a:ext cx="2757171" cy="2036546"/>
              <a:chOff x="5939154" y="3435240"/>
              <a:chExt cx="1601691" cy="1183067"/>
            </a:xfrm>
          </p:grpSpPr>
          <p:sp>
            <p:nvSpPr>
              <p:cNvPr id="13" name="Forma libre: forma 12">
                <a:extLst>
                  <a:ext uri="{FF2B5EF4-FFF2-40B4-BE49-F238E27FC236}">
                    <a16:creationId xmlns:a16="http://schemas.microsoft.com/office/drawing/2014/main" id="{07DAA580-53BF-4ACA-9B32-FF090728EFE5}"/>
                  </a:ext>
                </a:extLst>
              </p:cNvPr>
              <p:cNvSpPr/>
              <p:nvPr/>
            </p:nvSpPr>
            <p:spPr>
              <a:xfrm>
                <a:off x="5939154" y="3544446"/>
                <a:ext cx="1601691" cy="1073861"/>
              </a:xfrm>
              <a:custGeom>
                <a:avLst/>
                <a:gdLst>
                  <a:gd name="connsiteX0" fmla="*/ 1492485 w 1601691"/>
                  <a:gd name="connsiteY0" fmla="*/ 0 h 1073861"/>
                  <a:gd name="connsiteX1" fmla="*/ 1492485 w 1601691"/>
                  <a:gd name="connsiteY1" fmla="*/ 891851 h 1073861"/>
                  <a:gd name="connsiteX2" fmla="*/ 109206 w 1601691"/>
                  <a:gd name="connsiteY2" fmla="*/ 891851 h 1073861"/>
                  <a:gd name="connsiteX3" fmla="*/ 109206 w 1601691"/>
                  <a:gd name="connsiteY3" fmla="*/ 0 h 1073861"/>
                  <a:gd name="connsiteX4" fmla="*/ 0 w 1601691"/>
                  <a:gd name="connsiteY4" fmla="*/ 0 h 1073861"/>
                  <a:gd name="connsiteX5" fmla="*/ 0 w 1601691"/>
                  <a:gd name="connsiteY5" fmla="*/ 1019258 h 1073861"/>
                  <a:gd name="connsiteX6" fmla="*/ 637036 w 1601691"/>
                  <a:gd name="connsiteY6" fmla="*/ 1019258 h 1073861"/>
                  <a:gd name="connsiteX7" fmla="*/ 691640 w 1601691"/>
                  <a:gd name="connsiteY7" fmla="*/ 1073862 h 1073861"/>
                  <a:gd name="connsiteX8" fmla="*/ 910052 w 1601691"/>
                  <a:gd name="connsiteY8" fmla="*/ 1073862 h 1073861"/>
                  <a:gd name="connsiteX9" fmla="*/ 964655 w 1601691"/>
                  <a:gd name="connsiteY9" fmla="*/ 1019258 h 1073861"/>
                  <a:gd name="connsiteX10" fmla="*/ 1601692 w 1601691"/>
                  <a:gd name="connsiteY10" fmla="*/ 1019258 h 1073861"/>
                  <a:gd name="connsiteX11" fmla="*/ 1601692 w 1601691"/>
                  <a:gd name="connsiteY11" fmla="*/ 0 h 1073861"/>
                  <a:gd name="connsiteX12" fmla="*/ 1492485 w 1601691"/>
                  <a:gd name="connsiteY12" fmla="*/ 0 h 10738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601691" h="1073861">
                    <a:moveTo>
                      <a:pt x="1492485" y="0"/>
                    </a:moveTo>
                    <a:lnTo>
                      <a:pt x="1492485" y="891851"/>
                    </a:lnTo>
                    <a:lnTo>
                      <a:pt x="109206" y="891851"/>
                    </a:lnTo>
                    <a:lnTo>
                      <a:pt x="109206" y="0"/>
                    </a:lnTo>
                    <a:lnTo>
                      <a:pt x="0" y="0"/>
                    </a:lnTo>
                    <a:lnTo>
                      <a:pt x="0" y="1019258"/>
                    </a:lnTo>
                    <a:lnTo>
                      <a:pt x="637036" y="1019258"/>
                    </a:lnTo>
                    <a:cubicBezTo>
                      <a:pt x="637036" y="1050200"/>
                      <a:pt x="660698" y="1073862"/>
                      <a:pt x="691640" y="1073862"/>
                    </a:cubicBezTo>
                    <a:lnTo>
                      <a:pt x="910052" y="1073862"/>
                    </a:lnTo>
                    <a:cubicBezTo>
                      <a:pt x="940994" y="1073862"/>
                      <a:pt x="964655" y="1050200"/>
                      <a:pt x="964655" y="1019258"/>
                    </a:cubicBezTo>
                    <a:lnTo>
                      <a:pt x="1601692" y="1019258"/>
                    </a:lnTo>
                    <a:lnTo>
                      <a:pt x="1601692" y="0"/>
                    </a:lnTo>
                    <a:lnTo>
                      <a:pt x="1492485" y="0"/>
                    </a:lnTo>
                    <a:close/>
                  </a:path>
                </a:pathLst>
              </a:custGeom>
              <a:solidFill>
                <a:schemeClr val="accent5"/>
              </a:solidFill>
              <a:ln w="18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MX"/>
              </a:p>
            </p:txBody>
          </p:sp>
          <p:sp>
            <p:nvSpPr>
              <p:cNvPr id="15" name="Forma libre: forma 14">
                <a:extLst>
                  <a:ext uri="{FF2B5EF4-FFF2-40B4-BE49-F238E27FC236}">
                    <a16:creationId xmlns:a16="http://schemas.microsoft.com/office/drawing/2014/main" id="{E8029659-BA74-40E4-9DAB-83D8D2F653A1}"/>
                  </a:ext>
                </a:extLst>
              </p:cNvPr>
              <p:cNvSpPr/>
              <p:nvPr/>
            </p:nvSpPr>
            <p:spPr>
              <a:xfrm>
                <a:off x="6121164" y="3435240"/>
                <a:ext cx="1237670" cy="928253"/>
              </a:xfrm>
              <a:custGeom>
                <a:avLst/>
                <a:gdLst>
                  <a:gd name="connsiteX0" fmla="*/ 1237671 w 1237670"/>
                  <a:gd name="connsiteY0" fmla="*/ 0 h 928253"/>
                  <a:gd name="connsiteX1" fmla="*/ 0 w 1237670"/>
                  <a:gd name="connsiteY1" fmla="*/ 0 h 928253"/>
                  <a:gd name="connsiteX2" fmla="*/ 0 w 1237670"/>
                  <a:gd name="connsiteY2" fmla="*/ 928253 h 928253"/>
                  <a:gd name="connsiteX3" fmla="*/ 1237671 w 1237670"/>
                  <a:gd name="connsiteY3" fmla="*/ 928253 h 928253"/>
                  <a:gd name="connsiteX4" fmla="*/ 1237671 w 1237670"/>
                  <a:gd name="connsiteY4" fmla="*/ 0 h 928253"/>
                  <a:gd name="connsiteX5" fmla="*/ 109206 w 1237670"/>
                  <a:gd name="connsiteY5" fmla="*/ 109206 h 928253"/>
                  <a:gd name="connsiteX6" fmla="*/ 582433 w 1237670"/>
                  <a:gd name="connsiteY6" fmla="*/ 109206 h 928253"/>
                  <a:gd name="connsiteX7" fmla="*/ 582433 w 1237670"/>
                  <a:gd name="connsiteY7" fmla="*/ 819047 h 928253"/>
                  <a:gd name="connsiteX8" fmla="*/ 109206 w 1237670"/>
                  <a:gd name="connsiteY8" fmla="*/ 819047 h 928253"/>
                  <a:gd name="connsiteX9" fmla="*/ 109206 w 1237670"/>
                  <a:gd name="connsiteY9" fmla="*/ 109206 h 928253"/>
                  <a:gd name="connsiteX10" fmla="*/ 1128465 w 1237670"/>
                  <a:gd name="connsiteY10" fmla="*/ 819047 h 928253"/>
                  <a:gd name="connsiteX11" fmla="*/ 655238 w 1237670"/>
                  <a:gd name="connsiteY11" fmla="*/ 819047 h 928253"/>
                  <a:gd name="connsiteX12" fmla="*/ 655238 w 1237670"/>
                  <a:gd name="connsiteY12" fmla="*/ 109206 h 928253"/>
                  <a:gd name="connsiteX13" fmla="*/ 1128465 w 1237670"/>
                  <a:gd name="connsiteY13" fmla="*/ 109206 h 928253"/>
                  <a:gd name="connsiteX14" fmla="*/ 1128465 w 1237670"/>
                  <a:gd name="connsiteY14" fmla="*/ 819047 h 9282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237670" h="928253">
                    <a:moveTo>
                      <a:pt x="1237671" y="0"/>
                    </a:moveTo>
                    <a:lnTo>
                      <a:pt x="0" y="0"/>
                    </a:lnTo>
                    <a:lnTo>
                      <a:pt x="0" y="928253"/>
                    </a:lnTo>
                    <a:lnTo>
                      <a:pt x="1237671" y="928253"/>
                    </a:lnTo>
                    <a:lnTo>
                      <a:pt x="1237671" y="0"/>
                    </a:lnTo>
                    <a:close/>
                    <a:moveTo>
                      <a:pt x="109206" y="109206"/>
                    </a:moveTo>
                    <a:lnTo>
                      <a:pt x="582433" y="109206"/>
                    </a:lnTo>
                    <a:lnTo>
                      <a:pt x="582433" y="819047"/>
                    </a:lnTo>
                    <a:lnTo>
                      <a:pt x="109206" y="819047"/>
                    </a:lnTo>
                    <a:lnTo>
                      <a:pt x="109206" y="109206"/>
                    </a:lnTo>
                    <a:close/>
                    <a:moveTo>
                      <a:pt x="1128465" y="819047"/>
                    </a:moveTo>
                    <a:lnTo>
                      <a:pt x="655238" y="819047"/>
                    </a:lnTo>
                    <a:lnTo>
                      <a:pt x="655238" y="109206"/>
                    </a:lnTo>
                    <a:lnTo>
                      <a:pt x="1128465" y="109206"/>
                    </a:lnTo>
                    <a:lnTo>
                      <a:pt x="1128465" y="819047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18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MX"/>
              </a:p>
            </p:txBody>
          </p:sp>
          <p:sp>
            <p:nvSpPr>
              <p:cNvPr id="16" name="Forma libre: forma 15">
                <a:extLst>
                  <a:ext uri="{FF2B5EF4-FFF2-40B4-BE49-F238E27FC236}">
                    <a16:creationId xmlns:a16="http://schemas.microsoft.com/office/drawing/2014/main" id="{C04C21A2-DD06-48CE-A95A-12402EC1C7A0}"/>
                  </a:ext>
                </a:extLst>
              </p:cNvPr>
              <p:cNvSpPr/>
              <p:nvPr/>
            </p:nvSpPr>
            <p:spPr>
              <a:xfrm>
                <a:off x="6885608" y="3726457"/>
                <a:ext cx="254814" cy="54603"/>
              </a:xfrm>
              <a:custGeom>
                <a:avLst/>
                <a:gdLst>
                  <a:gd name="connsiteX0" fmla="*/ 0 w 254814"/>
                  <a:gd name="connsiteY0" fmla="*/ 0 h 54603"/>
                  <a:gd name="connsiteX1" fmla="*/ 254815 w 254814"/>
                  <a:gd name="connsiteY1" fmla="*/ 0 h 54603"/>
                  <a:gd name="connsiteX2" fmla="*/ 254815 w 254814"/>
                  <a:gd name="connsiteY2" fmla="*/ 54603 h 54603"/>
                  <a:gd name="connsiteX3" fmla="*/ 0 w 254814"/>
                  <a:gd name="connsiteY3" fmla="*/ 54603 h 546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54814" h="54603">
                    <a:moveTo>
                      <a:pt x="0" y="0"/>
                    </a:moveTo>
                    <a:lnTo>
                      <a:pt x="254815" y="0"/>
                    </a:lnTo>
                    <a:lnTo>
                      <a:pt x="254815" y="54603"/>
                    </a:lnTo>
                    <a:lnTo>
                      <a:pt x="0" y="54603"/>
                    </a:lnTo>
                    <a:close/>
                  </a:path>
                </a:pathLst>
              </a:custGeom>
              <a:solidFill>
                <a:schemeClr val="accent1"/>
              </a:solidFill>
              <a:ln w="18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MX"/>
              </a:p>
            </p:txBody>
          </p:sp>
          <p:sp>
            <p:nvSpPr>
              <p:cNvPr id="19" name="Forma libre: forma 18">
                <a:extLst>
                  <a:ext uri="{FF2B5EF4-FFF2-40B4-BE49-F238E27FC236}">
                    <a16:creationId xmlns:a16="http://schemas.microsoft.com/office/drawing/2014/main" id="{A04A4490-BE3A-4C56-93BF-3CB12A96916B}"/>
                  </a:ext>
                </a:extLst>
              </p:cNvPr>
              <p:cNvSpPr/>
              <p:nvPr/>
            </p:nvSpPr>
            <p:spPr>
              <a:xfrm>
                <a:off x="6885608" y="3835663"/>
                <a:ext cx="254814" cy="54603"/>
              </a:xfrm>
              <a:custGeom>
                <a:avLst/>
                <a:gdLst>
                  <a:gd name="connsiteX0" fmla="*/ 0 w 254814"/>
                  <a:gd name="connsiteY0" fmla="*/ 0 h 54603"/>
                  <a:gd name="connsiteX1" fmla="*/ 254815 w 254814"/>
                  <a:gd name="connsiteY1" fmla="*/ 0 h 54603"/>
                  <a:gd name="connsiteX2" fmla="*/ 254815 w 254814"/>
                  <a:gd name="connsiteY2" fmla="*/ 54603 h 54603"/>
                  <a:gd name="connsiteX3" fmla="*/ 0 w 254814"/>
                  <a:gd name="connsiteY3" fmla="*/ 54603 h 546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54814" h="54603">
                    <a:moveTo>
                      <a:pt x="0" y="0"/>
                    </a:moveTo>
                    <a:lnTo>
                      <a:pt x="254815" y="0"/>
                    </a:lnTo>
                    <a:lnTo>
                      <a:pt x="254815" y="54603"/>
                    </a:lnTo>
                    <a:lnTo>
                      <a:pt x="0" y="54603"/>
                    </a:lnTo>
                    <a:close/>
                  </a:path>
                </a:pathLst>
              </a:custGeom>
              <a:solidFill>
                <a:schemeClr val="accent1"/>
              </a:solidFill>
              <a:ln w="18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MX"/>
              </a:p>
            </p:txBody>
          </p:sp>
          <p:sp>
            <p:nvSpPr>
              <p:cNvPr id="20" name="Forma libre: forma 19">
                <a:extLst>
                  <a:ext uri="{FF2B5EF4-FFF2-40B4-BE49-F238E27FC236}">
                    <a16:creationId xmlns:a16="http://schemas.microsoft.com/office/drawing/2014/main" id="{13977BCB-178A-44B6-B0D2-4A52277D3033}"/>
                  </a:ext>
                </a:extLst>
              </p:cNvPr>
              <p:cNvSpPr/>
              <p:nvPr/>
            </p:nvSpPr>
            <p:spPr>
              <a:xfrm>
                <a:off x="6885608" y="3944869"/>
                <a:ext cx="176550" cy="54603"/>
              </a:xfrm>
              <a:custGeom>
                <a:avLst/>
                <a:gdLst>
                  <a:gd name="connsiteX0" fmla="*/ 0 w 176550"/>
                  <a:gd name="connsiteY0" fmla="*/ 0 h 54603"/>
                  <a:gd name="connsiteX1" fmla="*/ 176550 w 176550"/>
                  <a:gd name="connsiteY1" fmla="*/ 0 h 54603"/>
                  <a:gd name="connsiteX2" fmla="*/ 176550 w 176550"/>
                  <a:gd name="connsiteY2" fmla="*/ 54603 h 54603"/>
                  <a:gd name="connsiteX3" fmla="*/ 0 w 176550"/>
                  <a:gd name="connsiteY3" fmla="*/ 54603 h 546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6550" h="54603">
                    <a:moveTo>
                      <a:pt x="0" y="0"/>
                    </a:moveTo>
                    <a:lnTo>
                      <a:pt x="176550" y="0"/>
                    </a:lnTo>
                    <a:lnTo>
                      <a:pt x="176550" y="54603"/>
                    </a:lnTo>
                    <a:lnTo>
                      <a:pt x="0" y="54603"/>
                    </a:lnTo>
                    <a:close/>
                  </a:path>
                </a:pathLst>
              </a:custGeom>
              <a:solidFill>
                <a:schemeClr val="accent1"/>
              </a:solidFill>
              <a:ln w="18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MX"/>
              </a:p>
            </p:txBody>
          </p:sp>
        </p:grpSp>
      </p:grpSp>
      <p:grpSp>
        <p:nvGrpSpPr>
          <p:cNvPr id="21" name="Gráfico 6" descr="Libros en estantería">
            <a:extLst>
              <a:ext uri="{FF2B5EF4-FFF2-40B4-BE49-F238E27FC236}">
                <a16:creationId xmlns:a16="http://schemas.microsoft.com/office/drawing/2014/main" id="{48E1F64C-40A7-420A-B9FD-D525A9BFC0C7}"/>
              </a:ext>
            </a:extLst>
          </p:cNvPr>
          <p:cNvGrpSpPr>
            <a:grpSpLocks noChangeAspect="1"/>
          </p:cNvGrpSpPr>
          <p:nvPr/>
        </p:nvGrpSpPr>
        <p:grpSpPr>
          <a:xfrm>
            <a:off x="5080288" y="1649412"/>
            <a:ext cx="1971675" cy="1720771"/>
            <a:chOff x="6126265" y="2160690"/>
            <a:chExt cx="1051769" cy="1051769"/>
          </a:xfrm>
        </p:grpSpPr>
        <p:sp>
          <p:nvSpPr>
            <p:cNvPr id="22" name="Forma libre: forma 21">
              <a:extLst>
                <a:ext uri="{FF2B5EF4-FFF2-40B4-BE49-F238E27FC236}">
                  <a16:creationId xmlns:a16="http://schemas.microsoft.com/office/drawing/2014/main" id="{BE3C18A4-C2C4-49E2-B7EF-B4568E879421}"/>
                </a:ext>
              </a:extLst>
            </p:cNvPr>
            <p:cNvSpPr/>
            <p:nvPr/>
          </p:nvSpPr>
          <p:spPr>
            <a:xfrm>
              <a:off x="6126265" y="3119656"/>
              <a:ext cx="1051768" cy="92803"/>
            </a:xfrm>
            <a:custGeom>
              <a:avLst/>
              <a:gdLst>
                <a:gd name="connsiteX0" fmla="*/ 0 w 1051768"/>
                <a:gd name="connsiteY0" fmla="*/ 0 h 92803"/>
                <a:gd name="connsiteX1" fmla="*/ 1051769 w 1051768"/>
                <a:gd name="connsiteY1" fmla="*/ 0 h 92803"/>
                <a:gd name="connsiteX2" fmla="*/ 1051769 w 1051768"/>
                <a:gd name="connsiteY2" fmla="*/ 92803 h 92803"/>
                <a:gd name="connsiteX3" fmla="*/ 0 w 1051768"/>
                <a:gd name="connsiteY3" fmla="*/ 92803 h 92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1768" h="92803">
                  <a:moveTo>
                    <a:pt x="0" y="0"/>
                  </a:moveTo>
                  <a:lnTo>
                    <a:pt x="1051769" y="0"/>
                  </a:lnTo>
                  <a:lnTo>
                    <a:pt x="1051769" y="92803"/>
                  </a:lnTo>
                  <a:lnTo>
                    <a:pt x="0" y="92803"/>
                  </a:lnTo>
                  <a:close/>
                </a:path>
              </a:pathLst>
            </a:custGeom>
            <a:solidFill>
              <a:srgbClr val="000000"/>
            </a:solidFill>
            <a:ln w="153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MX"/>
            </a:p>
          </p:txBody>
        </p:sp>
        <p:sp>
          <p:nvSpPr>
            <p:cNvPr id="24" name="Forma libre: forma 23">
              <a:extLst>
                <a:ext uri="{FF2B5EF4-FFF2-40B4-BE49-F238E27FC236}">
                  <a16:creationId xmlns:a16="http://schemas.microsoft.com/office/drawing/2014/main" id="{B7A3249C-5434-4DDF-BA3B-258600CE87D2}"/>
                </a:ext>
              </a:extLst>
            </p:cNvPr>
            <p:cNvSpPr/>
            <p:nvPr/>
          </p:nvSpPr>
          <p:spPr>
            <a:xfrm>
              <a:off x="6126265" y="2160690"/>
              <a:ext cx="123737" cy="897096"/>
            </a:xfrm>
            <a:custGeom>
              <a:avLst/>
              <a:gdLst>
                <a:gd name="connsiteX0" fmla="*/ 0 w 123737"/>
                <a:gd name="connsiteY0" fmla="*/ 0 h 897096"/>
                <a:gd name="connsiteX1" fmla="*/ 123738 w 123737"/>
                <a:gd name="connsiteY1" fmla="*/ 0 h 897096"/>
                <a:gd name="connsiteX2" fmla="*/ 123738 w 123737"/>
                <a:gd name="connsiteY2" fmla="*/ 897097 h 897096"/>
                <a:gd name="connsiteX3" fmla="*/ 0 w 123737"/>
                <a:gd name="connsiteY3" fmla="*/ 897097 h 897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3737" h="897096">
                  <a:moveTo>
                    <a:pt x="0" y="0"/>
                  </a:moveTo>
                  <a:lnTo>
                    <a:pt x="123738" y="0"/>
                  </a:lnTo>
                  <a:lnTo>
                    <a:pt x="123738" y="897097"/>
                  </a:lnTo>
                  <a:lnTo>
                    <a:pt x="0" y="897097"/>
                  </a:lnTo>
                  <a:close/>
                </a:path>
              </a:pathLst>
            </a:custGeom>
            <a:solidFill>
              <a:schemeClr val="accent1"/>
            </a:solidFill>
            <a:ln w="153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MX"/>
            </a:p>
          </p:txBody>
        </p:sp>
        <p:sp>
          <p:nvSpPr>
            <p:cNvPr id="25" name="Forma libre: forma 24">
              <a:extLst>
                <a:ext uri="{FF2B5EF4-FFF2-40B4-BE49-F238E27FC236}">
                  <a16:creationId xmlns:a16="http://schemas.microsoft.com/office/drawing/2014/main" id="{55AB99E7-5905-4DCB-B0FF-AFAB0F00CD54}"/>
                </a:ext>
              </a:extLst>
            </p:cNvPr>
            <p:cNvSpPr/>
            <p:nvPr/>
          </p:nvSpPr>
          <p:spPr>
            <a:xfrm>
              <a:off x="6899625" y="2934050"/>
              <a:ext cx="278409" cy="123737"/>
            </a:xfrm>
            <a:custGeom>
              <a:avLst/>
              <a:gdLst>
                <a:gd name="connsiteX0" fmla="*/ 0 w 278409"/>
                <a:gd name="connsiteY0" fmla="*/ 0 h 123737"/>
                <a:gd name="connsiteX1" fmla="*/ 278409 w 278409"/>
                <a:gd name="connsiteY1" fmla="*/ 0 h 123737"/>
                <a:gd name="connsiteX2" fmla="*/ 278409 w 278409"/>
                <a:gd name="connsiteY2" fmla="*/ 123738 h 123737"/>
                <a:gd name="connsiteX3" fmla="*/ 0 w 278409"/>
                <a:gd name="connsiteY3" fmla="*/ 123738 h 123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8409" h="123737">
                  <a:moveTo>
                    <a:pt x="0" y="0"/>
                  </a:moveTo>
                  <a:lnTo>
                    <a:pt x="278409" y="0"/>
                  </a:lnTo>
                  <a:lnTo>
                    <a:pt x="278409" y="123738"/>
                  </a:lnTo>
                  <a:lnTo>
                    <a:pt x="0" y="123738"/>
                  </a:lnTo>
                  <a:close/>
                </a:path>
              </a:pathLst>
            </a:custGeom>
            <a:solidFill>
              <a:schemeClr val="tx2">
                <a:lumMod val="90000"/>
                <a:lumOff val="10000"/>
              </a:schemeClr>
            </a:solidFill>
            <a:ln w="153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MX"/>
            </a:p>
          </p:txBody>
        </p:sp>
        <p:sp>
          <p:nvSpPr>
            <p:cNvPr id="27" name="Forma libre: forma 26">
              <a:extLst>
                <a:ext uri="{FF2B5EF4-FFF2-40B4-BE49-F238E27FC236}">
                  <a16:creationId xmlns:a16="http://schemas.microsoft.com/office/drawing/2014/main" id="{CB5A4055-432D-4056-9AA4-AE019EA6AFD0}"/>
                </a:ext>
              </a:extLst>
            </p:cNvPr>
            <p:cNvSpPr/>
            <p:nvPr/>
          </p:nvSpPr>
          <p:spPr>
            <a:xfrm>
              <a:off x="6899625" y="2346296"/>
              <a:ext cx="278409" cy="587753"/>
            </a:xfrm>
            <a:custGeom>
              <a:avLst/>
              <a:gdLst>
                <a:gd name="connsiteX0" fmla="*/ 0 w 278409"/>
                <a:gd name="connsiteY0" fmla="*/ 0 h 464015"/>
                <a:gd name="connsiteX1" fmla="*/ 278409 w 278409"/>
                <a:gd name="connsiteY1" fmla="*/ 0 h 464015"/>
                <a:gd name="connsiteX2" fmla="*/ 278409 w 278409"/>
                <a:gd name="connsiteY2" fmla="*/ 464016 h 464015"/>
                <a:gd name="connsiteX3" fmla="*/ 0 w 278409"/>
                <a:gd name="connsiteY3" fmla="*/ 464016 h 464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8409" h="464015">
                  <a:moveTo>
                    <a:pt x="0" y="0"/>
                  </a:moveTo>
                  <a:lnTo>
                    <a:pt x="278409" y="0"/>
                  </a:lnTo>
                  <a:lnTo>
                    <a:pt x="278409" y="464016"/>
                  </a:lnTo>
                  <a:lnTo>
                    <a:pt x="0" y="464016"/>
                  </a:lnTo>
                  <a:close/>
                </a:path>
              </a:pathLst>
            </a:custGeom>
            <a:solidFill>
              <a:schemeClr val="accent6"/>
            </a:solidFill>
            <a:ln w="153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MX"/>
            </a:p>
          </p:txBody>
        </p:sp>
        <p:sp>
          <p:nvSpPr>
            <p:cNvPr id="29" name="Forma libre: forma 28">
              <a:extLst>
                <a:ext uri="{FF2B5EF4-FFF2-40B4-BE49-F238E27FC236}">
                  <a16:creationId xmlns:a16="http://schemas.microsoft.com/office/drawing/2014/main" id="{8077C6EC-F6C3-4FEB-AFC4-32FDB8203D4C}"/>
                </a:ext>
              </a:extLst>
            </p:cNvPr>
            <p:cNvSpPr/>
            <p:nvPr/>
          </p:nvSpPr>
          <p:spPr>
            <a:xfrm>
              <a:off x="6899625" y="2222559"/>
              <a:ext cx="278409" cy="123737"/>
            </a:xfrm>
            <a:custGeom>
              <a:avLst/>
              <a:gdLst>
                <a:gd name="connsiteX0" fmla="*/ 0 w 278409"/>
                <a:gd name="connsiteY0" fmla="*/ 0 h 123737"/>
                <a:gd name="connsiteX1" fmla="*/ 278409 w 278409"/>
                <a:gd name="connsiteY1" fmla="*/ 0 h 123737"/>
                <a:gd name="connsiteX2" fmla="*/ 278409 w 278409"/>
                <a:gd name="connsiteY2" fmla="*/ 123738 h 123737"/>
                <a:gd name="connsiteX3" fmla="*/ 0 w 278409"/>
                <a:gd name="connsiteY3" fmla="*/ 123738 h 123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8409" h="123737">
                  <a:moveTo>
                    <a:pt x="0" y="0"/>
                  </a:moveTo>
                  <a:lnTo>
                    <a:pt x="278409" y="0"/>
                  </a:lnTo>
                  <a:lnTo>
                    <a:pt x="278409" y="123738"/>
                  </a:lnTo>
                  <a:lnTo>
                    <a:pt x="0" y="123738"/>
                  </a:lnTo>
                  <a:close/>
                </a:path>
              </a:pathLst>
            </a:custGeom>
            <a:solidFill>
              <a:schemeClr val="tx2">
                <a:lumMod val="90000"/>
                <a:lumOff val="10000"/>
              </a:schemeClr>
            </a:solidFill>
            <a:ln w="153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MX"/>
            </a:p>
          </p:txBody>
        </p:sp>
        <p:sp>
          <p:nvSpPr>
            <p:cNvPr id="30" name="Forma libre: forma 29">
              <a:extLst>
                <a:ext uri="{FF2B5EF4-FFF2-40B4-BE49-F238E27FC236}">
                  <a16:creationId xmlns:a16="http://schemas.microsoft.com/office/drawing/2014/main" id="{23DF3D6A-079F-4AFA-B21D-AF96FA30D5FF}"/>
                </a:ext>
              </a:extLst>
            </p:cNvPr>
            <p:cNvSpPr/>
            <p:nvPr/>
          </p:nvSpPr>
          <p:spPr>
            <a:xfrm>
              <a:off x="6590281" y="2377231"/>
              <a:ext cx="247475" cy="680556"/>
            </a:xfrm>
            <a:custGeom>
              <a:avLst/>
              <a:gdLst>
                <a:gd name="connsiteX0" fmla="*/ 123738 w 247475"/>
                <a:gd name="connsiteY0" fmla="*/ 123738 h 680556"/>
                <a:gd name="connsiteX1" fmla="*/ 92803 w 247475"/>
                <a:gd name="connsiteY1" fmla="*/ 92803 h 680556"/>
                <a:gd name="connsiteX2" fmla="*/ 123738 w 247475"/>
                <a:gd name="connsiteY2" fmla="*/ 61869 h 680556"/>
                <a:gd name="connsiteX3" fmla="*/ 154672 w 247475"/>
                <a:gd name="connsiteY3" fmla="*/ 92803 h 680556"/>
                <a:gd name="connsiteX4" fmla="*/ 123738 w 247475"/>
                <a:gd name="connsiteY4" fmla="*/ 123738 h 680556"/>
                <a:gd name="connsiteX5" fmla="*/ 123738 w 247475"/>
                <a:gd name="connsiteY5" fmla="*/ 618688 h 680556"/>
                <a:gd name="connsiteX6" fmla="*/ 92803 w 247475"/>
                <a:gd name="connsiteY6" fmla="*/ 587753 h 680556"/>
                <a:gd name="connsiteX7" fmla="*/ 123738 w 247475"/>
                <a:gd name="connsiteY7" fmla="*/ 556819 h 680556"/>
                <a:gd name="connsiteX8" fmla="*/ 154672 w 247475"/>
                <a:gd name="connsiteY8" fmla="*/ 587753 h 680556"/>
                <a:gd name="connsiteX9" fmla="*/ 123738 w 247475"/>
                <a:gd name="connsiteY9" fmla="*/ 618688 h 680556"/>
                <a:gd name="connsiteX10" fmla="*/ 247475 w 247475"/>
                <a:gd name="connsiteY10" fmla="*/ 0 h 680556"/>
                <a:gd name="connsiteX11" fmla="*/ 0 w 247475"/>
                <a:gd name="connsiteY11" fmla="*/ 0 h 680556"/>
                <a:gd name="connsiteX12" fmla="*/ 0 w 247475"/>
                <a:gd name="connsiteY12" fmla="*/ 680556 h 680556"/>
                <a:gd name="connsiteX13" fmla="*/ 247475 w 247475"/>
                <a:gd name="connsiteY13" fmla="*/ 680556 h 680556"/>
                <a:gd name="connsiteX14" fmla="*/ 247475 w 247475"/>
                <a:gd name="connsiteY14" fmla="*/ 0 h 680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47475" h="680556">
                  <a:moveTo>
                    <a:pt x="123738" y="123738"/>
                  </a:moveTo>
                  <a:cubicBezTo>
                    <a:pt x="106724" y="123738"/>
                    <a:pt x="92803" y="109817"/>
                    <a:pt x="92803" y="92803"/>
                  </a:cubicBezTo>
                  <a:cubicBezTo>
                    <a:pt x="92803" y="75789"/>
                    <a:pt x="106724" y="61869"/>
                    <a:pt x="123738" y="61869"/>
                  </a:cubicBezTo>
                  <a:cubicBezTo>
                    <a:pt x="140751" y="61869"/>
                    <a:pt x="154672" y="75789"/>
                    <a:pt x="154672" y="92803"/>
                  </a:cubicBezTo>
                  <a:cubicBezTo>
                    <a:pt x="154672" y="109817"/>
                    <a:pt x="140751" y="123738"/>
                    <a:pt x="123738" y="123738"/>
                  </a:cubicBezTo>
                  <a:close/>
                  <a:moveTo>
                    <a:pt x="123738" y="618688"/>
                  </a:moveTo>
                  <a:cubicBezTo>
                    <a:pt x="106724" y="618688"/>
                    <a:pt x="92803" y="604767"/>
                    <a:pt x="92803" y="587753"/>
                  </a:cubicBezTo>
                  <a:cubicBezTo>
                    <a:pt x="92803" y="570739"/>
                    <a:pt x="106724" y="556819"/>
                    <a:pt x="123738" y="556819"/>
                  </a:cubicBezTo>
                  <a:cubicBezTo>
                    <a:pt x="140751" y="556819"/>
                    <a:pt x="154672" y="570739"/>
                    <a:pt x="154672" y="587753"/>
                  </a:cubicBezTo>
                  <a:cubicBezTo>
                    <a:pt x="154672" y="604767"/>
                    <a:pt x="140751" y="618688"/>
                    <a:pt x="123738" y="618688"/>
                  </a:cubicBezTo>
                  <a:close/>
                  <a:moveTo>
                    <a:pt x="247475" y="0"/>
                  </a:moveTo>
                  <a:lnTo>
                    <a:pt x="0" y="0"/>
                  </a:lnTo>
                  <a:lnTo>
                    <a:pt x="0" y="680556"/>
                  </a:lnTo>
                  <a:lnTo>
                    <a:pt x="247475" y="680556"/>
                  </a:lnTo>
                  <a:lnTo>
                    <a:pt x="247475" y="0"/>
                  </a:lnTo>
                  <a:close/>
                </a:path>
              </a:pathLst>
            </a:custGeom>
            <a:solidFill>
              <a:schemeClr val="accent2"/>
            </a:solidFill>
            <a:ln w="153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MX"/>
            </a:p>
          </p:txBody>
        </p:sp>
        <p:sp>
          <p:nvSpPr>
            <p:cNvPr id="31" name="Forma libre: forma 30">
              <a:extLst>
                <a:ext uri="{FF2B5EF4-FFF2-40B4-BE49-F238E27FC236}">
                  <a16:creationId xmlns:a16="http://schemas.microsoft.com/office/drawing/2014/main" id="{1B1F11AB-00A9-413D-A7E2-0460F8DA6F8D}"/>
                </a:ext>
              </a:extLst>
            </p:cNvPr>
            <p:cNvSpPr/>
            <p:nvPr/>
          </p:nvSpPr>
          <p:spPr>
            <a:xfrm>
              <a:off x="6311871" y="2253493"/>
              <a:ext cx="216540" cy="804293"/>
            </a:xfrm>
            <a:custGeom>
              <a:avLst/>
              <a:gdLst>
                <a:gd name="connsiteX0" fmla="*/ 154672 w 216540"/>
                <a:gd name="connsiteY0" fmla="*/ 154672 h 804293"/>
                <a:gd name="connsiteX1" fmla="*/ 61869 w 216540"/>
                <a:gd name="connsiteY1" fmla="*/ 154672 h 804293"/>
                <a:gd name="connsiteX2" fmla="*/ 61869 w 216540"/>
                <a:gd name="connsiteY2" fmla="*/ 61869 h 804293"/>
                <a:gd name="connsiteX3" fmla="*/ 154672 w 216540"/>
                <a:gd name="connsiteY3" fmla="*/ 61869 h 804293"/>
                <a:gd name="connsiteX4" fmla="*/ 154672 w 216540"/>
                <a:gd name="connsiteY4" fmla="*/ 154672 h 804293"/>
                <a:gd name="connsiteX5" fmla="*/ 216541 w 216540"/>
                <a:gd name="connsiteY5" fmla="*/ 0 h 804293"/>
                <a:gd name="connsiteX6" fmla="*/ 0 w 216540"/>
                <a:gd name="connsiteY6" fmla="*/ 0 h 804293"/>
                <a:gd name="connsiteX7" fmla="*/ 0 w 216540"/>
                <a:gd name="connsiteY7" fmla="*/ 804294 h 804293"/>
                <a:gd name="connsiteX8" fmla="*/ 216541 w 216540"/>
                <a:gd name="connsiteY8" fmla="*/ 804294 h 804293"/>
                <a:gd name="connsiteX9" fmla="*/ 216541 w 216540"/>
                <a:gd name="connsiteY9" fmla="*/ 0 h 804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6540" h="804293">
                  <a:moveTo>
                    <a:pt x="154672" y="154672"/>
                  </a:moveTo>
                  <a:lnTo>
                    <a:pt x="61869" y="154672"/>
                  </a:lnTo>
                  <a:lnTo>
                    <a:pt x="61869" y="61869"/>
                  </a:lnTo>
                  <a:lnTo>
                    <a:pt x="154672" y="61869"/>
                  </a:lnTo>
                  <a:lnTo>
                    <a:pt x="154672" y="154672"/>
                  </a:lnTo>
                  <a:close/>
                  <a:moveTo>
                    <a:pt x="216541" y="0"/>
                  </a:moveTo>
                  <a:lnTo>
                    <a:pt x="0" y="0"/>
                  </a:lnTo>
                  <a:lnTo>
                    <a:pt x="0" y="804294"/>
                  </a:lnTo>
                  <a:lnTo>
                    <a:pt x="216541" y="804294"/>
                  </a:lnTo>
                  <a:lnTo>
                    <a:pt x="216541" y="0"/>
                  </a:lnTo>
                  <a:close/>
                </a:path>
              </a:pathLst>
            </a:custGeom>
            <a:solidFill>
              <a:srgbClr val="7030A0"/>
            </a:solidFill>
            <a:ln w="153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MX"/>
            </a:p>
          </p:txBody>
        </p:sp>
      </p:grpSp>
      <p:grpSp>
        <p:nvGrpSpPr>
          <p:cNvPr id="35" name="Grupo 34">
            <a:extLst>
              <a:ext uri="{FF2B5EF4-FFF2-40B4-BE49-F238E27FC236}">
                <a16:creationId xmlns:a16="http://schemas.microsoft.com/office/drawing/2014/main" id="{1F7797A9-B38F-48E5-A088-2B6817C92DD4}"/>
              </a:ext>
            </a:extLst>
          </p:cNvPr>
          <p:cNvGrpSpPr>
            <a:grpSpLocks noChangeAspect="1"/>
          </p:cNvGrpSpPr>
          <p:nvPr/>
        </p:nvGrpSpPr>
        <p:grpSpPr>
          <a:xfrm>
            <a:off x="9637005" y="1095791"/>
            <a:ext cx="671140" cy="961607"/>
            <a:chOff x="9388862" y="1216823"/>
            <a:chExt cx="1221763" cy="1750537"/>
          </a:xfrm>
          <a:solidFill>
            <a:schemeClr val="tx2">
              <a:lumMod val="90000"/>
              <a:lumOff val="10000"/>
            </a:schemeClr>
          </a:solidFill>
        </p:grpSpPr>
        <p:sp>
          <p:nvSpPr>
            <p:cNvPr id="33" name="Forma libre: forma 32">
              <a:extLst>
                <a:ext uri="{FF2B5EF4-FFF2-40B4-BE49-F238E27FC236}">
                  <a16:creationId xmlns:a16="http://schemas.microsoft.com/office/drawing/2014/main" id="{4512C3C9-9886-4B1D-9149-B17D94BFF08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388862" y="1216823"/>
              <a:ext cx="130903" cy="1741011"/>
            </a:xfrm>
            <a:custGeom>
              <a:avLst/>
              <a:gdLst>
                <a:gd name="connsiteX0" fmla="*/ 0 w 130903"/>
                <a:gd name="connsiteY0" fmla="*/ 0 h 1741011"/>
                <a:gd name="connsiteX1" fmla="*/ 130903 w 130903"/>
                <a:gd name="connsiteY1" fmla="*/ 0 h 1741011"/>
                <a:gd name="connsiteX2" fmla="*/ 130903 w 130903"/>
                <a:gd name="connsiteY2" fmla="*/ 1741012 h 1741011"/>
                <a:gd name="connsiteX3" fmla="*/ 0 w 130903"/>
                <a:gd name="connsiteY3" fmla="*/ 1741012 h 1741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903" h="1741011">
                  <a:moveTo>
                    <a:pt x="0" y="0"/>
                  </a:moveTo>
                  <a:lnTo>
                    <a:pt x="130903" y="0"/>
                  </a:lnTo>
                  <a:lnTo>
                    <a:pt x="130903" y="1741012"/>
                  </a:lnTo>
                  <a:lnTo>
                    <a:pt x="0" y="1741012"/>
                  </a:lnTo>
                  <a:close/>
                </a:path>
              </a:pathLst>
            </a:custGeom>
            <a:grpFill/>
            <a:ln w="21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MX"/>
            </a:p>
          </p:txBody>
        </p:sp>
        <p:sp>
          <p:nvSpPr>
            <p:cNvPr id="34" name="Forma libre: forma 33">
              <a:extLst>
                <a:ext uri="{FF2B5EF4-FFF2-40B4-BE49-F238E27FC236}">
                  <a16:creationId xmlns:a16="http://schemas.microsoft.com/office/drawing/2014/main" id="{8FBF33A9-8906-4184-B32F-0C7AEC33D7C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607034" y="1221985"/>
              <a:ext cx="1003591" cy="1745375"/>
            </a:xfrm>
            <a:custGeom>
              <a:avLst/>
              <a:gdLst>
                <a:gd name="connsiteX0" fmla="*/ 807236 w 1003590"/>
                <a:gd name="connsiteY0" fmla="*/ 654516 h 1745375"/>
                <a:gd name="connsiteX1" fmla="*/ 196355 w 1003590"/>
                <a:gd name="connsiteY1" fmla="*/ 654516 h 1745375"/>
                <a:gd name="connsiteX2" fmla="*/ 196355 w 1003590"/>
                <a:gd name="connsiteY2" fmla="*/ 523613 h 1745375"/>
                <a:gd name="connsiteX3" fmla="*/ 807236 w 1003590"/>
                <a:gd name="connsiteY3" fmla="*/ 523613 h 1745375"/>
                <a:gd name="connsiteX4" fmla="*/ 807236 w 1003590"/>
                <a:gd name="connsiteY4" fmla="*/ 654516 h 1745375"/>
                <a:gd name="connsiteX5" fmla="*/ 676333 w 1003590"/>
                <a:gd name="connsiteY5" fmla="*/ 872688 h 1745375"/>
                <a:gd name="connsiteX6" fmla="*/ 338166 w 1003590"/>
                <a:gd name="connsiteY6" fmla="*/ 872688 h 1745375"/>
                <a:gd name="connsiteX7" fmla="*/ 338166 w 1003590"/>
                <a:gd name="connsiteY7" fmla="*/ 785419 h 1745375"/>
                <a:gd name="connsiteX8" fmla="*/ 676333 w 1003590"/>
                <a:gd name="connsiteY8" fmla="*/ 785419 h 1745375"/>
                <a:gd name="connsiteX9" fmla="*/ 676333 w 1003590"/>
                <a:gd name="connsiteY9" fmla="*/ 872688 h 1745375"/>
                <a:gd name="connsiteX10" fmla="*/ 916322 w 1003590"/>
                <a:gd name="connsiteY10" fmla="*/ 0 h 1745375"/>
                <a:gd name="connsiteX11" fmla="*/ 0 w 1003590"/>
                <a:gd name="connsiteY11" fmla="*/ 4363 h 1745375"/>
                <a:gd name="connsiteX12" fmla="*/ 0 w 1003590"/>
                <a:gd name="connsiteY12" fmla="*/ 1745375 h 1745375"/>
                <a:gd name="connsiteX13" fmla="*/ 916322 w 1003590"/>
                <a:gd name="connsiteY13" fmla="*/ 1745375 h 1745375"/>
                <a:gd name="connsiteX14" fmla="*/ 1003591 w 1003590"/>
                <a:gd name="connsiteY14" fmla="*/ 1658106 h 1745375"/>
                <a:gd name="connsiteX15" fmla="*/ 1003591 w 1003590"/>
                <a:gd name="connsiteY15" fmla="*/ 87269 h 1745375"/>
                <a:gd name="connsiteX16" fmla="*/ 916322 w 1003590"/>
                <a:gd name="connsiteY16" fmla="*/ 0 h 1745375"/>
                <a:gd name="connsiteX0" fmla="*/ 807236 w 1003591"/>
                <a:gd name="connsiteY0" fmla="*/ 654516 h 1745375"/>
                <a:gd name="connsiteX1" fmla="*/ 196355 w 1003591"/>
                <a:gd name="connsiteY1" fmla="*/ 654516 h 1745375"/>
                <a:gd name="connsiteX2" fmla="*/ 196355 w 1003591"/>
                <a:gd name="connsiteY2" fmla="*/ 523613 h 1745375"/>
                <a:gd name="connsiteX3" fmla="*/ 807236 w 1003591"/>
                <a:gd name="connsiteY3" fmla="*/ 523613 h 1745375"/>
                <a:gd name="connsiteX4" fmla="*/ 807236 w 1003591"/>
                <a:gd name="connsiteY4" fmla="*/ 654516 h 1745375"/>
                <a:gd name="connsiteX5" fmla="*/ 676333 w 1003591"/>
                <a:gd name="connsiteY5" fmla="*/ 785419 h 1745375"/>
                <a:gd name="connsiteX6" fmla="*/ 338166 w 1003591"/>
                <a:gd name="connsiteY6" fmla="*/ 872688 h 1745375"/>
                <a:gd name="connsiteX7" fmla="*/ 338166 w 1003591"/>
                <a:gd name="connsiteY7" fmla="*/ 785419 h 1745375"/>
                <a:gd name="connsiteX8" fmla="*/ 676333 w 1003591"/>
                <a:gd name="connsiteY8" fmla="*/ 785419 h 1745375"/>
                <a:gd name="connsiteX9" fmla="*/ 916322 w 1003591"/>
                <a:gd name="connsiteY9" fmla="*/ 0 h 1745375"/>
                <a:gd name="connsiteX10" fmla="*/ 0 w 1003591"/>
                <a:gd name="connsiteY10" fmla="*/ 4363 h 1745375"/>
                <a:gd name="connsiteX11" fmla="*/ 0 w 1003591"/>
                <a:gd name="connsiteY11" fmla="*/ 1745375 h 1745375"/>
                <a:gd name="connsiteX12" fmla="*/ 916322 w 1003591"/>
                <a:gd name="connsiteY12" fmla="*/ 1745375 h 1745375"/>
                <a:gd name="connsiteX13" fmla="*/ 1003591 w 1003591"/>
                <a:gd name="connsiteY13" fmla="*/ 1658106 h 1745375"/>
                <a:gd name="connsiteX14" fmla="*/ 1003591 w 1003591"/>
                <a:gd name="connsiteY14" fmla="*/ 87269 h 1745375"/>
                <a:gd name="connsiteX15" fmla="*/ 916322 w 1003591"/>
                <a:gd name="connsiteY15" fmla="*/ 0 h 1745375"/>
                <a:gd name="connsiteX0" fmla="*/ 807236 w 1003591"/>
                <a:gd name="connsiteY0" fmla="*/ 654516 h 1745375"/>
                <a:gd name="connsiteX1" fmla="*/ 196355 w 1003591"/>
                <a:gd name="connsiteY1" fmla="*/ 654516 h 1745375"/>
                <a:gd name="connsiteX2" fmla="*/ 196355 w 1003591"/>
                <a:gd name="connsiteY2" fmla="*/ 523613 h 1745375"/>
                <a:gd name="connsiteX3" fmla="*/ 807236 w 1003591"/>
                <a:gd name="connsiteY3" fmla="*/ 523613 h 1745375"/>
                <a:gd name="connsiteX4" fmla="*/ 807236 w 1003591"/>
                <a:gd name="connsiteY4" fmla="*/ 654516 h 1745375"/>
                <a:gd name="connsiteX5" fmla="*/ 338166 w 1003591"/>
                <a:gd name="connsiteY5" fmla="*/ 785419 h 1745375"/>
                <a:gd name="connsiteX6" fmla="*/ 338166 w 1003591"/>
                <a:gd name="connsiteY6" fmla="*/ 872688 h 1745375"/>
                <a:gd name="connsiteX7" fmla="*/ 338166 w 1003591"/>
                <a:gd name="connsiteY7" fmla="*/ 785419 h 1745375"/>
                <a:gd name="connsiteX8" fmla="*/ 916322 w 1003591"/>
                <a:gd name="connsiteY8" fmla="*/ 0 h 1745375"/>
                <a:gd name="connsiteX9" fmla="*/ 0 w 1003591"/>
                <a:gd name="connsiteY9" fmla="*/ 4363 h 1745375"/>
                <a:gd name="connsiteX10" fmla="*/ 0 w 1003591"/>
                <a:gd name="connsiteY10" fmla="*/ 1745375 h 1745375"/>
                <a:gd name="connsiteX11" fmla="*/ 916322 w 1003591"/>
                <a:gd name="connsiteY11" fmla="*/ 1745375 h 1745375"/>
                <a:gd name="connsiteX12" fmla="*/ 1003591 w 1003591"/>
                <a:gd name="connsiteY12" fmla="*/ 1658106 h 1745375"/>
                <a:gd name="connsiteX13" fmla="*/ 1003591 w 1003591"/>
                <a:gd name="connsiteY13" fmla="*/ 87269 h 1745375"/>
                <a:gd name="connsiteX14" fmla="*/ 916322 w 1003591"/>
                <a:gd name="connsiteY14" fmla="*/ 0 h 1745375"/>
                <a:gd name="connsiteX0" fmla="*/ 807236 w 1003591"/>
                <a:gd name="connsiteY0" fmla="*/ 654516 h 1745375"/>
                <a:gd name="connsiteX1" fmla="*/ 196355 w 1003591"/>
                <a:gd name="connsiteY1" fmla="*/ 654516 h 1745375"/>
                <a:gd name="connsiteX2" fmla="*/ 196355 w 1003591"/>
                <a:gd name="connsiteY2" fmla="*/ 523613 h 1745375"/>
                <a:gd name="connsiteX3" fmla="*/ 807236 w 1003591"/>
                <a:gd name="connsiteY3" fmla="*/ 523613 h 1745375"/>
                <a:gd name="connsiteX4" fmla="*/ 807236 w 1003591"/>
                <a:gd name="connsiteY4" fmla="*/ 654516 h 1745375"/>
                <a:gd name="connsiteX5" fmla="*/ 916322 w 1003591"/>
                <a:gd name="connsiteY5" fmla="*/ 0 h 1745375"/>
                <a:gd name="connsiteX6" fmla="*/ 0 w 1003591"/>
                <a:gd name="connsiteY6" fmla="*/ 4363 h 1745375"/>
                <a:gd name="connsiteX7" fmla="*/ 0 w 1003591"/>
                <a:gd name="connsiteY7" fmla="*/ 1745375 h 1745375"/>
                <a:gd name="connsiteX8" fmla="*/ 916322 w 1003591"/>
                <a:gd name="connsiteY8" fmla="*/ 1745375 h 1745375"/>
                <a:gd name="connsiteX9" fmla="*/ 1003591 w 1003591"/>
                <a:gd name="connsiteY9" fmla="*/ 1658106 h 1745375"/>
                <a:gd name="connsiteX10" fmla="*/ 1003591 w 1003591"/>
                <a:gd name="connsiteY10" fmla="*/ 87269 h 1745375"/>
                <a:gd name="connsiteX11" fmla="*/ 916322 w 1003591"/>
                <a:gd name="connsiteY11" fmla="*/ 0 h 1745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3591" h="1745375">
                  <a:moveTo>
                    <a:pt x="807236" y="654516"/>
                  </a:moveTo>
                  <a:lnTo>
                    <a:pt x="196355" y="654516"/>
                  </a:lnTo>
                  <a:lnTo>
                    <a:pt x="196355" y="523613"/>
                  </a:lnTo>
                  <a:lnTo>
                    <a:pt x="807236" y="523613"/>
                  </a:lnTo>
                  <a:lnTo>
                    <a:pt x="807236" y="654516"/>
                  </a:lnTo>
                  <a:close/>
                  <a:moveTo>
                    <a:pt x="916322" y="0"/>
                  </a:moveTo>
                  <a:lnTo>
                    <a:pt x="0" y="4363"/>
                  </a:lnTo>
                  <a:lnTo>
                    <a:pt x="0" y="1745375"/>
                  </a:lnTo>
                  <a:lnTo>
                    <a:pt x="916322" y="1745375"/>
                  </a:lnTo>
                  <a:cubicBezTo>
                    <a:pt x="964320" y="1745375"/>
                    <a:pt x="1003591" y="1706104"/>
                    <a:pt x="1003591" y="1658106"/>
                  </a:cubicBezTo>
                  <a:lnTo>
                    <a:pt x="1003591" y="87269"/>
                  </a:lnTo>
                  <a:cubicBezTo>
                    <a:pt x="1003591" y="39271"/>
                    <a:pt x="964320" y="0"/>
                    <a:pt x="916322" y="0"/>
                  </a:cubicBezTo>
                  <a:close/>
                </a:path>
              </a:pathLst>
            </a:custGeom>
            <a:grpFill/>
            <a:ln w="21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MX"/>
            </a:p>
          </p:txBody>
        </p:sp>
      </p:grpSp>
      <p:grpSp>
        <p:nvGrpSpPr>
          <p:cNvPr id="36" name="Grupo 35">
            <a:extLst>
              <a:ext uri="{FF2B5EF4-FFF2-40B4-BE49-F238E27FC236}">
                <a16:creationId xmlns:a16="http://schemas.microsoft.com/office/drawing/2014/main" id="{6E5B56C6-79A0-4C14-A270-C837DB172290}"/>
              </a:ext>
            </a:extLst>
          </p:cNvPr>
          <p:cNvGrpSpPr>
            <a:grpSpLocks noChangeAspect="1"/>
          </p:cNvGrpSpPr>
          <p:nvPr/>
        </p:nvGrpSpPr>
        <p:grpSpPr>
          <a:xfrm>
            <a:off x="10344336" y="2670583"/>
            <a:ext cx="671140" cy="961607"/>
            <a:chOff x="9388862" y="1216823"/>
            <a:chExt cx="1221763" cy="1750537"/>
          </a:xfrm>
          <a:solidFill>
            <a:schemeClr val="accent1"/>
          </a:solidFill>
        </p:grpSpPr>
        <p:sp>
          <p:nvSpPr>
            <p:cNvPr id="37" name="Forma libre: forma 36">
              <a:extLst>
                <a:ext uri="{FF2B5EF4-FFF2-40B4-BE49-F238E27FC236}">
                  <a16:creationId xmlns:a16="http://schemas.microsoft.com/office/drawing/2014/main" id="{5B79FDF2-C4FA-4C98-A613-2F9B4F01974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388862" y="1216823"/>
              <a:ext cx="130903" cy="1741011"/>
            </a:xfrm>
            <a:custGeom>
              <a:avLst/>
              <a:gdLst>
                <a:gd name="connsiteX0" fmla="*/ 0 w 130903"/>
                <a:gd name="connsiteY0" fmla="*/ 0 h 1741011"/>
                <a:gd name="connsiteX1" fmla="*/ 130903 w 130903"/>
                <a:gd name="connsiteY1" fmla="*/ 0 h 1741011"/>
                <a:gd name="connsiteX2" fmla="*/ 130903 w 130903"/>
                <a:gd name="connsiteY2" fmla="*/ 1741012 h 1741011"/>
                <a:gd name="connsiteX3" fmla="*/ 0 w 130903"/>
                <a:gd name="connsiteY3" fmla="*/ 1741012 h 1741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903" h="1741011">
                  <a:moveTo>
                    <a:pt x="0" y="0"/>
                  </a:moveTo>
                  <a:lnTo>
                    <a:pt x="130903" y="0"/>
                  </a:lnTo>
                  <a:lnTo>
                    <a:pt x="130903" y="1741012"/>
                  </a:lnTo>
                  <a:lnTo>
                    <a:pt x="0" y="1741012"/>
                  </a:lnTo>
                  <a:close/>
                </a:path>
              </a:pathLst>
            </a:custGeom>
            <a:grpFill/>
            <a:ln w="21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MX"/>
            </a:p>
          </p:txBody>
        </p:sp>
        <p:sp>
          <p:nvSpPr>
            <p:cNvPr id="38" name="Forma libre: forma 37">
              <a:extLst>
                <a:ext uri="{FF2B5EF4-FFF2-40B4-BE49-F238E27FC236}">
                  <a16:creationId xmlns:a16="http://schemas.microsoft.com/office/drawing/2014/main" id="{B9B9E000-8719-4474-84A5-A90CD4D8876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607034" y="1221985"/>
              <a:ext cx="1003591" cy="1745375"/>
            </a:xfrm>
            <a:custGeom>
              <a:avLst/>
              <a:gdLst>
                <a:gd name="connsiteX0" fmla="*/ 807236 w 1003590"/>
                <a:gd name="connsiteY0" fmla="*/ 654516 h 1745375"/>
                <a:gd name="connsiteX1" fmla="*/ 196355 w 1003590"/>
                <a:gd name="connsiteY1" fmla="*/ 654516 h 1745375"/>
                <a:gd name="connsiteX2" fmla="*/ 196355 w 1003590"/>
                <a:gd name="connsiteY2" fmla="*/ 523613 h 1745375"/>
                <a:gd name="connsiteX3" fmla="*/ 807236 w 1003590"/>
                <a:gd name="connsiteY3" fmla="*/ 523613 h 1745375"/>
                <a:gd name="connsiteX4" fmla="*/ 807236 w 1003590"/>
                <a:gd name="connsiteY4" fmla="*/ 654516 h 1745375"/>
                <a:gd name="connsiteX5" fmla="*/ 676333 w 1003590"/>
                <a:gd name="connsiteY5" fmla="*/ 872688 h 1745375"/>
                <a:gd name="connsiteX6" fmla="*/ 338166 w 1003590"/>
                <a:gd name="connsiteY6" fmla="*/ 872688 h 1745375"/>
                <a:gd name="connsiteX7" fmla="*/ 338166 w 1003590"/>
                <a:gd name="connsiteY7" fmla="*/ 785419 h 1745375"/>
                <a:gd name="connsiteX8" fmla="*/ 676333 w 1003590"/>
                <a:gd name="connsiteY8" fmla="*/ 785419 h 1745375"/>
                <a:gd name="connsiteX9" fmla="*/ 676333 w 1003590"/>
                <a:gd name="connsiteY9" fmla="*/ 872688 h 1745375"/>
                <a:gd name="connsiteX10" fmla="*/ 916322 w 1003590"/>
                <a:gd name="connsiteY10" fmla="*/ 0 h 1745375"/>
                <a:gd name="connsiteX11" fmla="*/ 0 w 1003590"/>
                <a:gd name="connsiteY11" fmla="*/ 4363 h 1745375"/>
                <a:gd name="connsiteX12" fmla="*/ 0 w 1003590"/>
                <a:gd name="connsiteY12" fmla="*/ 1745375 h 1745375"/>
                <a:gd name="connsiteX13" fmla="*/ 916322 w 1003590"/>
                <a:gd name="connsiteY13" fmla="*/ 1745375 h 1745375"/>
                <a:gd name="connsiteX14" fmla="*/ 1003591 w 1003590"/>
                <a:gd name="connsiteY14" fmla="*/ 1658106 h 1745375"/>
                <a:gd name="connsiteX15" fmla="*/ 1003591 w 1003590"/>
                <a:gd name="connsiteY15" fmla="*/ 87269 h 1745375"/>
                <a:gd name="connsiteX16" fmla="*/ 916322 w 1003590"/>
                <a:gd name="connsiteY16" fmla="*/ 0 h 1745375"/>
                <a:gd name="connsiteX0" fmla="*/ 807236 w 1003591"/>
                <a:gd name="connsiteY0" fmla="*/ 654516 h 1745375"/>
                <a:gd name="connsiteX1" fmla="*/ 196355 w 1003591"/>
                <a:gd name="connsiteY1" fmla="*/ 654516 h 1745375"/>
                <a:gd name="connsiteX2" fmla="*/ 196355 w 1003591"/>
                <a:gd name="connsiteY2" fmla="*/ 523613 h 1745375"/>
                <a:gd name="connsiteX3" fmla="*/ 807236 w 1003591"/>
                <a:gd name="connsiteY3" fmla="*/ 523613 h 1745375"/>
                <a:gd name="connsiteX4" fmla="*/ 807236 w 1003591"/>
                <a:gd name="connsiteY4" fmla="*/ 654516 h 1745375"/>
                <a:gd name="connsiteX5" fmla="*/ 676333 w 1003591"/>
                <a:gd name="connsiteY5" fmla="*/ 785419 h 1745375"/>
                <a:gd name="connsiteX6" fmla="*/ 338166 w 1003591"/>
                <a:gd name="connsiteY6" fmla="*/ 872688 h 1745375"/>
                <a:gd name="connsiteX7" fmla="*/ 338166 w 1003591"/>
                <a:gd name="connsiteY7" fmla="*/ 785419 h 1745375"/>
                <a:gd name="connsiteX8" fmla="*/ 676333 w 1003591"/>
                <a:gd name="connsiteY8" fmla="*/ 785419 h 1745375"/>
                <a:gd name="connsiteX9" fmla="*/ 916322 w 1003591"/>
                <a:gd name="connsiteY9" fmla="*/ 0 h 1745375"/>
                <a:gd name="connsiteX10" fmla="*/ 0 w 1003591"/>
                <a:gd name="connsiteY10" fmla="*/ 4363 h 1745375"/>
                <a:gd name="connsiteX11" fmla="*/ 0 w 1003591"/>
                <a:gd name="connsiteY11" fmla="*/ 1745375 h 1745375"/>
                <a:gd name="connsiteX12" fmla="*/ 916322 w 1003591"/>
                <a:gd name="connsiteY12" fmla="*/ 1745375 h 1745375"/>
                <a:gd name="connsiteX13" fmla="*/ 1003591 w 1003591"/>
                <a:gd name="connsiteY13" fmla="*/ 1658106 h 1745375"/>
                <a:gd name="connsiteX14" fmla="*/ 1003591 w 1003591"/>
                <a:gd name="connsiteY14" fmla="*/ 87269 h 1745375"/>
                <a:gd name="connsiteX15" fmla="*/ 916322 w 1003591"/>
                <a:gd name="connsiteY15" fmla="*/ 0 h 1745375"/>
                <a:gd name="connsiteX0" fmla="*/ 807236 w 1003591"/>
                <a:gd name="connsiteY0" fmla="*/ 654516 h 1745375"/>
                <a:gd name="connsiteX1" fmla="*/ 196355 w 1003591"/>
                <a:gd name="connsiteY1" fmla="*/ 654516 h 1745375"/>
                <a:gd name="connsiteX2" fmla="*/ 196355 w 1003591"/>
                <a:gd name="connsiteY2" fmla="*/ 523613 h 1745375"/>
                <a:gd name="connsiteX3" fmla="*/ 807236 w 1003591"/>
                <a:gd name="connsiteY3" fmla="*/ 523613 h 1745375"/>
                <a:gd name="connsiteX4" fmla="*/ 807236 w 1003591"/>
                <a:gd name="connsiteY4" fmla="*/ 654516 h 1745375"/>
                <a:gd name="connsiteX5" fmla="*/ 338166 w 1003591"/>
                <a:gd name="connsiteY5" fmla="*/ 785419 h 1745375"/>
                <a:gd name="connsiteX6" fmla="*/ 338166 w 1003591"/>
                <a:gd name="connsiteY6" fmla="*/ 872688 h 1745375"/>
                <a:gd name="connsiteX7" fmla="*/ 338166 w 1003591"/>
                <a:gd name="connsiteY7" fmla="*/ 785419 h 1745375"/>
                <a:gd name="connsiteX8" fmla="*/ 916322 w 1003591"/>
                <a:gd name="connsiteY8" fmla="*/ 0 h 1745375"/>
                <a:gd name="connsiteX9" fmla="*/ 0 w 1003591"/>
                <a:gd name="connsiteY9" fmla="*/ 4363 h 1745375"/>
                <a:gd name="connsiteX10" fmla="*/ 0 w 1003591"/>
                <a:gd name="connsiteY10" fmla="*/ 1745375 h 1745375"/>
                <a:gd name="connsiteX11" fmla="*/ 916322 w 1003591"/>
                <a:gd name="connsiteY11" fmla="*/ 1745375 h 1745375"/>
                <a:gd name="connsiteX12" fmla="*/ 1003591 w 1003591"/>
                <a:gd name="connsiteY12" fmla="*/ 1658106 h 1745375"/>
                <a:gd name="connsiteX13" fmla="*/ 1003591 w 1003591"/>
                <a:gd name="connsiteY13" fmla="*/ 87269 h 1745375"/>
                <a:gd name="connsiteX14" fmla="*/ 916322 w 1003591"/>
                <a:gd name="connsiteY14" fmla="*/ 0 h 1745375"/>
                <a:gd name="connsiteX0" fmla="*/ 807236 w 1003591"/>
                <a:gd name="connsiteY0" fmla="*/ 654516 h 1745375"/>
                <a:gd name="connsiteX1" fmla="*/ 196355 w 1003591"/>
                <a:gd name="connsiteY1" fmla="*/ 654516 h 1745375"/>
                <a:gd name="connsiteX2" fmla="*/ 196355 w 1003591"/>
                <a:gd name="connsiteY2" fmla="*/ 523613 h 1745375"/>
                <a:gd name="connsiteX3" fmla="*/ 807236 w 1003591"/>
                <a:gd name="connsiteY3" fmla="*/ 523613 h 1745375"/>
                <a:gd name="connsiteX4" fmla="*/ 807236 w 1003591"/>
                <a:gd name="connsiteY4" fmla="*/ 654516 h 1745375"/>
                <a:gd name="connsiteX5" fmla="*/ 916322 w 1003591"/>
                <a:gd name="connsiteY5" fmla="*/ 0 h 1745375"/>
                <a:gd name="connsiteX6" fmla="*/ 0 w 1003591"/>
                <a:gd name="connsiteY6" fmla="*/ 4363 h 1745375"/>
                <a:gd name="connsiteX7" fmla="*/ 0 w 1003591"/>
                <a:gd name="connsiteY7" fmla="*/ 1745375 h 1745375"/>
                <a:gd name="connsiteX8" fmla="*/ 916322 w 1003591"/>
                <a:gd name="connsiteY8" fmla="*/ 1745375 h 1745375"/>
                <a:gd name="connsiteX9" fmla="*/ 1003591 w 1003591"/>
                <a:gd name="connsiteY9" fmla="*/ 1658106 h 1745375"/>
                <a:gd name="connsiteX10" fmla="*/ 1003591 w 1003591"/>
                <a:gd name="connsiteY10" fmla="*/ 87269 h 1745375"/>
                <a:gd name="connsiteX11" fmla="*/ 916322 w 1003591"/>
                <a:gd name="connsiteY11" fmla="*/ 0 h 1745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3591" h="1745375">
                  <a:moveTo>
                    <a:pt x="807236" y="654516"/>
                  </a:moveTo>
                  <a:lnTo>
                    <a:pt x="196355" y="654516"/>
                  </a:lnTo>
                  <a:lnTo>
                    <a:pt x="196355" y="523613"/>
                  </a:lnTo>
                  <a:lnTo>
                    <a:pt x="807236" y="523613"/>
                  </a:lnTo>
                  <a:lnTo>
                    <a:pt x="807236" y="654516"/>
                  </a:lnTo>
                  <a:close/>
                  <a:moveTo>
                    <a:pt x="916322" y="0"/>
                  </a:moveTo>
                  <a:lnTo>
                    <a:pt x="0" y="4363"/>
                  </a:lnTo>
                  <a:lnTo>
                    <a:pt x="0" y="1745375"/>
                  </a:lnTo>
                  <a:lnTo>
                    <a:pt x="916322" y="1745375"/>
                  </a:lnTo>
                  <a:cubicBezTo>
                    <a:pt x="964320" y="1745375"/>
                    <a:pt x="1003591" y="1706104"/>
                    <a:pt x="1003591" y="1658106"/>
                  </a:cubicBezTo>
                  <a:lnTo>
                    <a:pt x="1003591" y="87269"/>
                  </a:lnTo>
                  <a:cubicBezTo>
                    <a:pt x="1003591" y="39271"/>
                    <a:pt x="964320" y="0"/>
                    <a:pt x="916322" y="0"/>
                  </a:cubicBezTo>
                  <a:close/>
                </a:path>
              </a:pathLst>
            </a:custGeom>
            <a:grpFill/>
            <a:ln w="21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MX"/>
            </a:p>
          </p:txBody>
        </p:sp>
      </p:grpSp>
      <p:grpSp>
        <p:nvGrpSpPr>
          <p:cNvPr id="39" name="Grupo 38">
            <a:extLst>
              <a:ext uri="{FF2B5EF4-FFF2-40B4-BE49-F238E27FC236}">
                <a16:creationId xmlns:a16="http://schemas.microsoft.com/office/drawing/2014/main" id="{7BC842B7-E9A1-41F3-8177-200261E9849E}"/>
              </a:ext>
            </a:extLst>
          </p:cNvPr>
          <p:cNvGrpSpPr>
            <a:grpSpLocks noChangeAspect="1"/>
          </p:cNvGrpSpPr>
          <p:nvPr/>
        </p:nvGrpSpPr>
        <p:grpSpPr>
          <a:xfrm>
            <a:off x="3277328" y="1101024"/>
            <a:ext cx="671140" cy="961607"/>
            <a:chOff x="9388862" y="1216823"/>
            <a:chExt cx="1221763" cy="1750537"/>
          </a:xfrm>
          <a:solidFill>
            <a:srgbClr val="7030A0"/>
          </a:solidFill>
        </p:grpSpPr>
        <p:sp>
          <p:nvSpPr>
            <p:cNvPr id="40" name="Forma libre: forma 39">
              <a:extLst>
                <a:ext uri="{FF2B5EF4-FFF2-40B4-BE49-F238E27FC236}">
                  <a16:creationId xmlns:a16="http://schemas.microsoft.com/office/drawing/2014/main" id="{AAF434E0-A0A3-4455-B1E5-4BB3FC68FDC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388862" y="1216823"/>
              <a:ext cx="130903" cy="1741011"/>
            </a:xfrm>
            <a:custGeom>
              <a:avLst/>
              <a:gdLst>
                <a:gd name="connsiteX0" fmla="*/ 0 w 130903"/>
                <a:gd name="connsiteY0" fmla="*/ 0 h 1741011"/>
                <a:gd name="connsiteX1" fmla="*/ 130903 w 130903"/>
                <a:gd name="connsiteY1" fmla="*/ 0 h 1741011"/>
                <a:gd name="connsiteX2" fmla="*/ 130903 w 130903"/>
                <a:gd name="connsiteY2" fmla="*/ 1741012 h 1741011"/>
                <a:gd name="connsiteX3" fmla="*/ 0 w 130903"/>
                <a:gd name="connsiteY3" fmla="*/ 1741012 h 1741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903" h="1741011">
                  <a:moveTo>
                    <a:pt x="0" y="0"/>
                  </a:moveTo>
                  <a:lnTo>
                    <a:pt x="130903" y="0"/>
                  </a:lnTo>
                  <a:lnTo>
                    <a:pt x="130903" y="1741012"/>
                  </a:lnTo>
                  <a:lnTo>
                    <a:pt x="0" y="1741012"/>
                  </a:lnTo>
                  <a:close/>
                </a:path>
              </a:pathLst>
            </a:custGeom>
            <a:grpFill/>
            <a:ln w="21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MX"/>
            </a:p>
          </p:txBody>
        </p:sp>
        <p:sp>
          <p:nvSpPr>
            <p:cNvPr id="41" name="Forma libre: forma 40">
              <a:extLst>
                <a:ext uri="{FF2B5EF4-FFF2-40B4-BE49-F238E27FC236}">
                  <a16:creationId xmlns:a16="http://schemas.microsoft.com/office/drawing/2014/main" id="{AA653ACE-3780-4612-8DED-787923F6513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607034" y="1221985"/>
              <a:ext cx="1003591" cy="1745375"/>
            </a:xfrm>
            <a:custGeom>
              <a:avLst/>
              <a:gdLst>
                <a:gd name="connsiteX0" fmla="*/ 807236 w 1003590"/>
                <a:gd name="connsiteY0" fmla="*/ 654516 h 1745375"/>
                <a:gd name="connsiteX1" fmla="*/ 196355 w 1003590"/>
                <a:gd name="connsiteY1" fmla="*/ 654516 h 1745375"/>
                <a:gd name="connsiteX2" fmla="*/ 196355 w 1003590"/>
                <a:gd name="connsiteY2" fmla="*/ 523613 h 1745375"/>
                <a:gd name="connsiteX3" fmla="*/ 807236 w 1003590"/>
                <a:gd name="connsiteY3" fmla="*/ 523613 h 1745375"/>
                <a:gd name="connsiteX4" fmla="*/ 807236 w 1003590"/>
                <a:gd name="connsiteY4" fmla="*/ 654516 h 1745375"/>
                <a:gd name="connsiteX5" fmla="*/ 676333 w 1003590"/>
                <a:gd name="connsiteY5" fmla="*/ 872688 h 1745375"/>
                <a:gd name="connsiteX6" fmla="*/ 338166 w 1003590"/>
                <a:gd name="connsiteY6" fmla="*/ 872688 h 1745375"/>
                <a:gd name="connsiteX7" fmla="*/ 338166 w 1003590"/>
                <a:gd name="connsiteY7" fmla="*/ 785419 h 1745375"/>
                <a:gd name="connsiteX8" fmla="*/ 676333 w 1003590"/>
                <a:gd name="connsiteY8" fmla="*/ 785419 h 1745375"/>
                <a:gd name="connsiteX9" fmla="*/ 676333 w 1003590"/>
                <a:gd name="connsiteY9" fmla="*/ 872688 h 1745375"/>
                <a:gd name="connsiteX10" fmla="*/ 916322 w 1003590"/>
                <a:gd name="connsiteY10" fmla="*/ 0 h 1745375"/>
                <a:gd name="connsiteX11" fmla="*/ 0 w 1003590"/>
                <a:gd name="connsiteY11" fmla="*/ 4363 h 1745375"/>
                <a:gd name="connsiteX12" fmla="*/ 0 w 1003590"/>
                <a:gd name="connsiteY12" fmla="*/ 1745375 h 1745375"/>
                <a:gd name="connsiteX13" fmla="*/ 916322 w 1003590"/>
                <a:gd name="connsiteY13" fmla="*/ 1745375 h 1745375"/>
                <a:gd name="connsiteX14" fmla="*/ 1003591 w 1003590"/>
                <a:gd name="connsiteY14" fmla="*/ 1658106 h 1745375"/>
                <a:gd name="connsiteX15" fmla="*/ 1003591 w 1003590"/>
                <a:gd name="connsiteY15" fmla="*/ 87269 h 1745375"/>
                <a:gd name="connsiteX16" fmla="*/ 916322 w 1003590"/>
                <a:gd name="connsiteY16" fmla="*/ 0 h 1745375"/>
                <a:gd name="connsiteX0" fmla="*/ 807236 w 1003591"/>
                <a:gd name="connsiteY0" fmla="*/ 654516 h 1745375"/>
                <a:gd name="connsiteX1" fmla="*/ 196355 w 1003591"/>
                <a:gd name="connsiteY1" fmla="*/ 654516 h 1745375"/>
                <a:gd name="connsiteX2" fmla="*/ 196355 w 1003591"/>
                <a:gd name="connsiteY2" fmla="*/ 523613 h 1745375"/>
                <a:gd name="connsiteX3" fmla="*/ 807236 w 1003591"/>
                <a:gd name="connsiteY3" fmla="*/ 523613 h 1745375"/>
                <a:gd name="connsiteX4" fmla="*/ 807236 w 1003591"/>
                <a:gd name="connsiteY4" fmla="*/ 654516 h 1745375"/>
                <a:gd name="connsiteX5" fmla="*/ 676333 w 1003591"/>
                <a:gd name="connsiteY5" fmla="*/ 785419 h 1745375"/>
                <a:gd name="connsiteX6" fmla="*/ 338166 w 1003591"/>
                <a:gd name="connsiteY6" fmla="*/ 872688 h 1745375"/>
                <a:gd name="connsiteX7" fmla="*/ 338166 w 1003591"/>
                <a:gd name="connsiteY7" fmla="*/ 785419 h 1745375"/>
                <a:gd name="connsiteX8" fmla="*/ 676333 w 1003591"/>
                <a:gd name="connsiteY8" fmla="*/ 785419 h 1745375"/>
                <a:gd name="connsiteX9" fmla="*/ 916322 w 1003591"/>
                <a:gd name="connsiteY9" fmla="*/ 0 h 1745375"/>
                <a:gd name="connsiteX10" fmla="*/ 0 w 1003591"/>
                <a:gd name="connsiteY10" fmla="*/ 4363 h 1745375"/>
                <a:gd name="connsiteX11" fmla="*/ 0 w 1003591"/>
                <a:gd name="connsiteY11" fmla="*/ 1745375 h 1745375"/>
                <a:gd name="connsiteX12" fmla="*/ 916322 w 1003591"/>
                <a:gd name="connsiteY12" fmla="*/ 1745375 h 1745375"/>
                <a:gd name="connsiteX13" fmla="*/ 1003591 w 1003591"/>
                <a:gd name="connsiteY13" fmla="*/ 1658106 h 1745375"/>
                <a:gd name="connsiteX14" fmla="*/ 1003591 w 1003591"/>
                <a:gd name="connsiteY14" fmla="*/ 87269 h 1745375"/>
                <a:gd name="connsiteX15" fmla="*/ 916322 w 1003591"/>
                <a:gd name="connsiteY15" fmla="*/ 0 h 1745375"/>
                <a:gd name="connsiteX0" fmla="*/ 807236 w 1003591"/>
                <a:gd name="connsiteY0" fmla="*/ 654516 h 1745375"/>
                <a:gd name="connsiteX1" fmla="*/ 196355 w 1003591"/>
                <a:gd name="connsiteY1" fmla="*/ 654516 h 1745375"/>
                <a:gd name="connsiteX2" fmla="*/ 196355 w 1003591"/>
                <a:gd name="connsiteY2" fmla="*/ 523613 h 1745375"/>
                <a:gd name="connsiteX3" fmla="*/ 807236 w 1003591"/>
                <a:gd name="connsiteY3" fmla="*/ 523613 h 1745375"/>
                <a:gd name="connsiteX4" fmla="*/ 807236 w 1003591"/>
                <a:gd name="connsiteY4" fmla="*/ 654516 h 1745375"/>
                <a:gd name="connsiteX5" fmla="*/ 338166 w 1003591"/>
                <a:gd name="connsiteY5" fmla="*/ 785419 h 1745375"/>
                <a:gd name="connsiteX6" fmla="*/ 338166 w 1003591"/>
                <a:gd name="connsiteY6" fmla="*/ 872688 h 1745375"/>
                <a:gd name="connsiteX7" fmla="*/ 338166 w 1003591"/>
                <a:gd name="connsiteY7" fmla="*/ 785419 h 1745375"/>
                <a:gd name="connsiteX8" fmla="*/ 916322 w 1003591"/>
                <a:gd name="connsiteY8" fmla="*/ 0 h 1745375"/>
                <a:gd name="connsiteX9" fmla="*/ 0 w 1003591"/>
                <a:gd name="connsiteY9" fmla="*/ 4363 h 1745375"/>
                <a:gd name="connsiteX10" fmla="*/ 0 w 1003591"/>
                <a:gd name="connsiteY10" fmla="*/ 1745375 h 1745375"/>
                <a:gd name="connsiteX11" fmla="*/ 916322 w 1003591"/>
                <a:gd name="connsiteY11" fmla="*/ 1745375 h 1745375"/>
                <a:gd name="connsiteX12" fmla="*/ 1003591 w 1003591"/>
                <a:gd name="connsiteY12" fmla="*/ 1658106 h 1745375"/>
                <a:gd name="connsiteX13" fmla="*/ 1003591 w 1003591"/>
                <a:gd name="connsiteY13" fmla="*/ 87269 h 1745375"/>
                <a:gd name="connsiteX14" fmla="*/ 916322 w 1003591"/>
                <a:gd name="connsiteY14" fmla="*/ 0 h 1745375"/>
                <a:gd name="connsiteX0" fmla="*/ 807236 w 1003591"/>
                <a:gd name="connsiteY0" fmla="*/ 654516 h 1745375"/>
                <a:gd name="connsiteX1" fmla="*/ 196355 w 1003591"/>
                <a:gd name="connsiteY1" fmla="*/ 654516 h 1745375"/>
                <a:gd name="connsiteX2" fmla="*/ 196355 w 1003591"/>
                <a:gd name="connsiteY2" fmla="*/ 523613 h 1745375"/>
                <a:gd name="connsiteX3" fmla="*/ 807236 w 1003591"/>
                <a:gd name="connsiteY3" fmla="*/ 523613 h 1745375"/>
                <a:gd name="connsiteX4" fmla="*/ 807236 w 1003591"/>
                <a:gd name="connsiteY4" fmla="*/ 654516 h 1745375"/>
                <a:gd name="connsiteX5" fmla="*/ 916322 w 1003591"/>
                <a:gd name="connsiteY5" fmla="*/ 0 h 1745375"/>
                <a:gd name="connsiteX6" fmla="*/ 0 w 1003591"/>
                <a:gd name="connsiteY6" fmla="*/ 4363 h 1745375"/>
                <a:gd name="connsiteX7" fmla="*/ 0 w 1003591"/>
                <a:gd name="connsiteY7" fmla="*/ 1745375 h 1745375"/>
                <a:gd name="connsiteX8" fmla="*/ 916322 w 1003591"/>
                <a:gd name="connsiteY8" fmla="*/ 1745375 h 1745375"/>
                <a:gd name="connsiteX9" fmla="*/ 1003591 w 1003591"/>
                <a:gd name="connsiteY9" fmla="*/ 1658106 h 1745375"/>
                <a:gd name="connsiteX10" fmla="*/ 1003591 w 1003591"/>
                <a:gd name="connsiteY10" fmla="*/ 87269 h 1745375"/>
                <a:gd name="connsiteX11" fmla="*/ 916322 w 1003591"/>
                <a:gd name="connsiteY11" fmla="*/ 0 h 1745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3591" h="1745375">
                  <a:moveTo>
                    <a:pt x="807236" y="654516"/>
                  </a:moveTo>
                  <a:lnTo>
                    <a:pt x="196355" y="654516"/>
                  </a:lnTo>
                  <a:lnTo>
                    <a:pt x="196355" y="523613"/>
                  </a:lnTo>
                  <a:lnTo>
                    <a:pt x="807236" y="523613"/>
                  </a:lnTo>
                  <a:lnTo>
                    <a:pt x="807236" y="654516"/>
                  </a:lnTo>
                  <a:close/>
                  <a:moveTo>
                    <a:pt x="916322" y="0"/>
                  </a:moveTo>
                  <a:lnTo>
                    <a:pt x="0" y="4363"/>
                  </a:lnTo>
                  <a:lnTo>
                    <a:pt x="0" y="1745375"/>
                  </a:lnTo>
                  <a:lnTo>
                    <a:pt x="916322" y="1745375"/>
                  </a:lnTo>
                  <a:cubicBezTo>
                    <a:pt x="964320" y="1745375"/>
                    <a:pt x="1003591" y="1706104"/>
                    <a:pt x="1003591" y="1658106"/>
                  </a:cubicBezTo>
                  <a:lnTo>
                    <a:pt x="1003591" y="87269"/>
                  </a:lnTo>
                  <a:cubicBezTo>
                    <a:pt x="1003591" y="39271"/>
                    <a:pt x="964320" y="0"/>
                    <a:pt x="916322" y="0"/>
                  </a:cubicBezTo>
                  <a:close/>
                </a:path>
              </a:pathLst>
            </a:custGeom>
            <a:grpFill/>
            <a:ln w="21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MX"/>
            </a:p>
          </p:txBody>
        </p:sp>
      </p:grpSp>
      <p:grpSp>
        <p:nvGrpSpPr>
          <p:cNvPr id="42" name="Grupo 41">
            <a:extLst>
              <a:ext uri="{FF2B5EF4-FFF2-40B4-BE49-F238E27FC236}">
                <a16:creationId xmlns:a16="http://schemas.microsoft.com/office/drawing/2014/main" id="{BDB9F70D-DCBA-468B-B0DE-B85CA0F40075}"/>
              </a:ext>
            </a:extLst>
          </p:cNvPr>
          <p:cNvGrpSpPr>
            <a:grpSpLocks noChangeAspect="1"/>
          </p:cNvGrpSpPr>
          <p:nvPr/>
        </p:nvGrpSpPr>
        <p:grpSpPr>
          <a:xfrm>
            <a:off x="2381943" y="2854013"/>
            <a:ext cx="671140" cy="961607"/>
            <a:chOff x="9388862" y="1216823"/>
            <a:chExt cx="1221763" cy="1750537"/>
          </a:xfrm>
          <a:solidFill>
            <a:schemeClr val="accent2"/>
          </a:solidFill>
        </p:grpSpPr>
        <p:sp>
          <p:nvSpPr>
            <p:cNvPr id="43" name="Forma libre: forma 42">
              <a:extLst>
                <a:ext uri="{FF2B5EF4-FFF2-40B4-BE49-F238E27FC236}">
                  <a16:creationId xmlns:a16="http://schemas.microsoft.com/office/drawing/2014/main" id="{E7B6D624-5FB0-4685-98C6-E9B58B90DC8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388862" y="1216823"/>
              <a:ext cx="130903" cy="1741011"/>
            </a:xfrm>
            <a:custGeom>
              <a:avLst/>
              <a:gdLst>
                <a:gd name="connsiteX0" fmla="*/ 0 w 130903"/>
                <a:gd name="connsiteY0" fmla="*/ 0 h 1741011"/>
                <a:gd name="connsiteX1" fmla="*/ 130903 w 130903"/>
                <a:gd name="connsiteY1" fmla="*/ 0 h 1741011"/>
                <a:gd name="connsiteX2" fmla="*/ 130903 w 130903"/>
                <a:gd name="connsiteY2" fmla="*/ 1741012 h 1741011"/>
                <a:gd name="connsiteX3" fmla="*/ 0 w 130903"/>
                <a:gd name="connsiteY3" fmla="*/ 1741012 h 1741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903" h="1741011">
                  <a:moveTo>
                    <a:pt x="0" y="0"/>
                  </a:moveTo>
                  <a:lnTo>
                    <a:pt x="130903" y="0"/>
                  </a:lnTo>
                  <a:lnTo>
                    <a:pt x="130903" y="1741012"/>
                  </a:lnTo>
                  <a:lnTo>
                    <a:pt x="0" y="1741012"/>
                  </a:lnTo>
                  <a:close/>
                </a:path>
              </a:pathLst>
            </a:custGeom>
            <a:grpFill/>
            <a:ln w="21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MX"/>
            </a:p>
          </p:txBody>
        </p:sp>
        <p:sp>
          <p:nvSpPr>
            <p:cNvPr id="44" name="Forma libre: forma 43">
              <a:extLst>
                <a:ext uri="{FF2B5EF4-FFF2-40B4-BE49-F238E27FC236}">
                  <a16:creationId xmlns:a16="http://schemas.microsoft.com/office/drawing/2014/main" id="{74A4B4F2-927B-4D5C-A391-3B9E31D73DD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607034" y="1221985"/>
              <a:ext cx="1003591" cy="1745375"/>
            </a:xfrm>
            <a:custGeom>
              <a:avLst/>
              <a:gdLst>
                <a:gd name="connsiteX0" fmla="*/ 807236 w 1003590"/>
                <a:gd name="connsiteY0" fmla="*/ 654516 h 1745375"/>
                <a:gd name="connsiteX1" fmla="*/ 196355 w 1003590"/>
                <a:gd name="connsiteY1" fmla="*/ 654516 h 1745375"/>
                <a:gd name="connsiteX2" fmla="*/ 196355 w 1003590"/>
                <a:gd name="connsiteY2" fmla="*/ 523613 h 1745375"/>
                <a:gd name="connsiteX3" fmla="*/ 807236 w 1003590"/>
                <a:gd name="connsiteY3" fmla="*/ 523613 h 1745375"/>
                <a:gd name="connsiteX4" fmla="*/ 807236 w 1003590"/>
                <a:gd name="connsiteY4" fmla="*/ 654516 h 1745375"/>
                <a:gd name="connsiteX5" fmla="*/ 676333 w 1003590"/>
                <a:gd name="connsiteY5" fmla="*/ 872688 h 1745375"/>
                <a:gd name="connsiteX6" fmla="*/ 338166 w 1003590"/>
                <a:gd name="connsiteY6" fmla="*/ 872688 h 1745375"/>
                <a:gd name="connsiteX7" fmla="*/ 338166 w 1003590"/>
                <a:gd name="connsiteY7" fmla="*/ 785419 h 1745375"/>
                <a:gd name="connsiteX8" fmla="*/ 676333 w 1003590"/>
                <a:gd name="connsiteY8" fmla="*/ 785419 h 1745375"/>
                <a:gd name="connsiteX9" fmla="*/ 676333 w 1003590"/>
                <a:gd name="connsiteY9" fmla="*/ 872688 h 1745375"/>
                <a:gd name="connsiteX10" fmla="*/ 916322 w 1003590"/>
                <a:gd name="connsiteY10" fmla="*/ 0 h 1745375"/>
                <a:gd name="connsiteX11" fmla="*/ 0 w 1003590"/>
                <a:gd name="connsiteY11" fmla="*/ 4363 h 1745375"/>
                <a:gd name="connsiteX12" fmla="*/ 0 w 1003590"/>
                <a:gd name="connsiteY12" fmla="*/ 1745375 h 1745375"/>
                <a:gd name="connsiteX13" fmla="*/ 916322 w 1003590"/>
                <a:gd name="connsiteY13" fmla="*/ 1745375 h 1745375"/>
                <a:gd name="connsiteX14" fmla="*/ 1003591 w 1003590"/>
                <a:gd name="connsiteY14" fmla="*/ 1658106 h 1745375"/>
                <a:gd name="connsiteX15" fmla="*/ 1003591 w 1003590"/>
                <a:gd name="connsiteY15" fmla="*/ 87269 h 1745375"/>
                <a:gd name="connsiteX16" fmla="*/ 916322 w 1003590"/>
                <a:gd name="connsiteY16" fmla="*/ 0 h 1745375"/>
                <a:gd name="connsiteX0" fmla="*/ 807236 w 1003591"/>
                <a:gd name="connsiteY0" fmla="*/ 654516 h 1745375"/>
                <a:gd name="connsiteX1" fmla="*/ 196355 w 1003591"/>
                <a:gd name="connsiteY1" fmla="*/ 654516 h 1745375"/>
                <a:gd name="connsiteX2" fmla="*/ 196355 w 1003591"/>
                <a:gd name="connsiteY2" fmla="*/ 523613 h 1745375"/>
                <a:gd name="connsiteX3" fmla="*/ 807236 w 1003591"/>
                <a:gd name="connsiteY3" fmla="*/ 523613 h 1745375"/>
                <a:gd name="connsiteX4" fmla="*/ 807236 w 1003591"/>
                <a:gd name="connsiteY4" fmla="*/ 654516 h 1745375"/>
                <a:gd name="connsiteX5" fmla="*/ 676333 w 1003591"/>
                <a:gd name="connsiteY5" fmla="*/ 785419 h 1745375"/>
                <a:gd name="connsiteX6" fmla="*/ 338166 w 1003591"/>
                <a:gd name="connsiteY6" fmla="*/ 872688 h 1745375"/>
                <a:gd name="connsiteX7" fmla="*/ 338166 w 1003591"/>
                <a:gd name="connsiteY7" fmla="*/ 785419 h 1745375"/>
                <a:gd name="connsiteX8" fmla="*/ 676333 w 1003591"/>
                <a:gd name="connsiteY8" fmla="*/ 785419 h 1745375"/>
                <a:gd name="connsiteX9" fmla="*/ 916322 w 1003591"/>
                <a:gd name="connsiteY9" fmla="*/ 0 h 1745375"/>
                <a:gd name="connsiteX10" fmla="*/ 0 w 1003591"/>
                <a:gd name="connsiteY10" fmla="*/ 4363 h 1745375"/>
                <a:gd name="connsiteX11" fmla="*/ 0 w 1003591"/>
                <a:gd name="connsiteY11" fmla="*/ 1745375 h 1745375"/>
                <a:gd name="connsiteX12" fmla="*/ 916322 w 1003591"/>
                <a:gd name="connsiteY12" fmla="*/ 1745375 h 1745375"/>
                <a:gd name="connsiteX13" fmla="*/ 1003591 w 1003591"/>
                <a:gd name="connsiteY13" fmla="*/ 1658106 h 1745375"/>
                <a:gd name="connsiteX14" fmla="*/ 1003591 w 1003591"/>
                <a:gd name="connsiteY14" fmla="*/ 87269 h 1745375"/>
                <a:gd name="connsiteX15" fmla="*/ 916322 w 1003591"/>
                <a:gd name="connsiteY15" fmla="*/ 0 h 1745375"/>
                <a:gd name="connsiteX0" fmla="*/ 807236 w 1003591"/>
                <a:gd name="connsiteY0" fmla="*/ 654516 h 1745375"/>
                <a:gd name="connsiteX1" fmla="*/ 196355 w 1003591"/>
                <a:gd name="connsiteY1" fmla="*/ 654516 h 1745375"/>
                <a:gd name="connsiteX2" fmla="*/ 196355 w 1003591"/>
                <a:gd name="connsiteY2" fmla="*/ 523613 h 1745375"/>
                <a:gd name="connsiteX3" fmla="*/ 807236 w 1003591"/>
                <a:gd name="connsiteY3" fmla="*/ 523613 h 1745375"/>
                <a:gd name="connsiteX4" fmla="*/ 807236 w 1003591"/>
                <a:gd name="connsiteY4" fmla="*/ 654516 h 1745375"/>
                <a:gd name="connsiteX5" fmla="*/ 338166 w 1003591"/>
                <a:gd name="connsiteY5" fmla="*/ 785419 h 1745375"/>
                <a:gd name="connsiteX6" fmla="*/ 338166 w 1003591"/>
                <a:gd name="connsiteY6" fmla="*/ 872688 h 1745375"/>
                <a:gd name="connsiteX7" fmla="*/ 338166 w 1003591"/>
                <a:gd name="connsiteY7" fmla="*/ 785419 h 1745375"/>
                <a:gd name="connsiteX8" fmla="*/ 916322 w 1003591"/>
                <a:gd name="connsiteY8" fmla="*/ 0 h 1745375"/>
                <a:gd name="connsiteX9" fmla="*/ 0 w 1003591"/>
                <a:gd name="connsiteY9" fmla="*/ 4363 h 1745375"/>
                <a:gd name="connsiteX10" fmla="*/ 0 w 1003591"/>
                <a:gd name="connsiteY10" fmla="*/ 1745375 h 1745375"/>
                <a:gd name="connsiteX11" fmla="*/ 916322 w 1003591"/>
                <a:gd name="connsiteY11" fmla="*/ 1745375 h 1745375"/>
                <a:gd name="connsiteX12" fmla="*/ 1003591 w 1003591"/>
                <a:gd name="connsiteY12" fmla="*/ 1658106 h 1745375"/>
                <a:gd name="connsiteX13" fmla="*/ 1003591 w 1003591"/>
                <a:gd name="connsiteY13" fmla="*/ 87269 h 1745375"/>
                <a:gd name="connsiteX14" fmla="*/ 916322 w 1003591"/>
                <a:gd name="connsiteY14" fmla="*/ 0 h 1745375"/>
                <a:gd name="connsiteX0" fmla="*/ 807236 w 1003591"/>
                <a:gd name="connsiteY0" fmla="*/ 654516 h 1745375"/>
                <a:gd name="connsiteX1" fmla="*/ 196355 w 1003591"/>
                <a:gd name="connsiteY1" fmla="*/ 654516 h 1745375"/>
                <a:gd name="connsiteX2" fmla="*/ 196355 w 1003591"/>
                <a:gd name="connsiteY2" fmla="*/ 523613 h 1745375"/>
                <a:gd name="connsiteX3" fmla="*/ 807236 w 1003591"/>
                <a:gd name="connsiteY3" fmla="*/ 523613 h 1745375"/>
                <a:gd name="connsiteX4" fmla="*/ 807236 w 1003591"/>
                <a:gd name="connsiteY4" fmla="*/ 654516 h 1745375"/>
                <a:gd name="connsiteX5" fmla="*/ 916322 w 1003591"/>
                <a:gd name="connsiteY5" fmla="*/ 0 h 1745375"/>
                <a:gd name="connsiteX6" fmla="*/ 0 w 1003591"/>
                <a:gd name="connsiteY6" fmla="*/ 4363 h 1745375"/>
                <a:gd name="connsiteX7" fmla="*/ 0 w 1003591"/>
                <a:gd name="connsiteY7" fmla="*/ 1745375 h 1745375"/>
                <a:gd name="connsiteX8" fmla="*/ 916322 w 1003591"/>
                <a:gd name="connsiteY8" fmla="*/ 1745375 h 1745375"/>
                <a:gd name="connsiteX9" fmla="*/ 1003591 w 1003591"/>
                <a:gd name="connsiteY9" fmla="*/ 1658106 h 1745375"/>
                <a:gd name="connsiteX10" fmla="*/ 1003591 w 1003591"/>
                <a:gd name="connsiteY10" fmla="*/ 87269 h 1745375"/>
                <a:gd name="connsiteX11" fmla="*/ 916322 w 1003591"/>
                <a:gd name="connsiteY11" fmla="*/ 0 h 1745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3591" h="1745375">
                  <a:moveTo>
                    <a:pt x="807236" y="654516"/>
                  </a:moveTo>
                  <a:lnTo>
                    <a:pt x="196355" y="654516"/>
                  </a:lnTo>
                  <a:lnTo>
                    <a:pt x="196355" y="523613"/>
                  </a:lnTo>
                  <a:lnTo>
                    <a:pt x="807236" y="523613"/>
                  </a:lnTo>
                  <a:lnTo>
                    <a:pt x="807236" y="654516"/>
                  </a:lnTo>
                  <a:close/>
                  <a:moveTo>
                    <a:pt x="916322" y="0"/>
                  </a:moveTo>
                  <a:lnTo>
                    <a:pt x="0" y="4363"/>
                  </a:lnTo>
                  <a:lnTo>
                    <a:pt x="0" y="1745375"/>
                  </a:lnTo>
                  <a:lnTo>
                    <a:pt x="916322" y="1745375"/>
                  </a:lnTo>
                  <a:cubicBezTo>
                    <a:pt x="964320" y="1745375"/>
                    <a:pt x="1003591" y="1706104"/>
                    <a:pt x="1003591" y="1658106"/>
                  </a:cubicBezTo>
                  <a:lnTo>
                    <a:pt x="1003591" y="87269"/>
                  </a:lnTo>
                  <a:cubicBezTo>
                    <a:pt x="1003591" y="39271"/>
                    <a:pt x="964320" y="0"/>
                    <a:pt x="916322" y="0"/>
                  </a:cubicBezTo>
                  <a:close/>
                </a:path>
              </a:pathLst>
            </a:custGeom>
            <a:grpFill/>
            <a:ln w="21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MX"/>
            </a:p>
          </p:txBody>
        </p:sp>
      </p:grpSp>
      <p:pic>
        <p:nvPicPr>
          <p:cNvPr id="49" name="Picture 2" descr="Paneles">
            <a:extLst>
              <a:ext uri="{FF2B5EF4-FFF2-40B4-BE49-F238E27FC236}">
                <a16:creationId xmlns:a16="http://schemas.microsoft.com/office/drawing/2014/main" id="{3B09DB37-A71C-483B-AD86-4B7B4C3D46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7381" y="1091196"/>
            <a:ext cx="9518095" cy="5311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6D43D22-52EE-4D0E-A309-A0D15F8BA23D}"/>
              </a:ext>
            </a:extLst>
          </p:cNvPr>
          <p:cNvSpPr/>
          <p:nvPr/>
        </p:nvSpPr>
        <p:spPr bwMode="auto">
          <a:xfrm>
            <a:off x="234712" y="420526"/>
            <a:ext cx="352069" cy="880171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s-MX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655071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path" presetSubtype="0" accel="50000" decel="5000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6.25E-7 3.7037E-7 L 0.29961 -0.00069 " pathEditMode="relative" rAng="0" ptsTypes="AA">
                                      <p:cBhvr>
                                        <p:cTn id="1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974" y="-46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53" presetClass="exit" presetSubtype="3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9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35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2.08333E-6 0.00556 L -0.3013 0.00625 " pathEditMode="relative" rAng="0" ptsTypes="AA">
                                      <p:cBhvr>
                                        <p:cTn id="2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065" y="23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53" presetClass="exit" presetSubtype="3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6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6000"/>
                            </p:stCondLst>
                            <p:childTnLst>
                              <p:par>
                                <p:cTn id="51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7000"/>
                            </p:stCondLst>
                            <p:childTnLst>
                              <p:par>
                                <p:cTn id="55" presetID="53" presetClass="entr" presetSubtype="16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2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Grupo 71">
            <a:extLst>
              <a:ext uri="{FF2B5EF4-FFF2-40B4-BE49-F238E27FC236}">
                <a16:creationId xmlns:a16="http://schemas.microsoft.com/office/drawing/2014/main" id="{C5D30EAF-E3D0-4204-99CD-30F1B47C01E6}"/>
              </a:ext>
            </a:extLst>
          </p:cNvPr>
          <p:cNvGrpSpPr/>
          <p:nvPr/>
        </p:nvGrpSpPr>
        <p:grpSpPr>
          <a:xfrm>
            <a:off x="7589458" y="1595998"/>
            <a:ext cx="4049558" cy="1784852"/>
            <a:chOff x="7589458" y="1595998"/>
            <a:chExt cx="4049558" cy="1784852"/>
          </a:xfrm>
        </p:grpSpPr>
        <p:sp>
          <p:nvSpPr>
            <p:cNvPr id="66" name="Rectángulo 65">
              <a:extLst>
                <a:ext uri="{FF2B5EF4-FFF2-40B4-BE49-F238E27FC236}">
                  <a16:creationId xmlns:a16="http://schemas.microsoft.com/office/drawing/2014/main" id="{55C35D9E-44D7-410E-A59F-FAC43C4E88DD}"/>
                </a:ext>
              </a:extLst>
            </p:cNvPr>
            <p:cNvSpPr/>
            <p:nvPr/>
          </p:nvSpPr>
          <p:spPr>
            <a:xfrm>
              <a:off x="7589458" y="1595998"/>
              <a:ext cx="4048125" cy="89242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67" name="Rectángulo 66">
              <a:extLst>
                <a:ext uri="{FF2B5EF4-FFF2-40B4-BE49-F238E27FC236}">
                  <a16:creationId xmlns:a16="http://schemas.microsoft.com/office/drawing/2014/main" id="{12D54921-9895-474C-ACF8-8176625970F4}"/>
                </a:ext>
              </a:extLst>
            </p:cNvPr>
            <p:cNvSpPr/>
            <p:nvPr/>
          </p:nvSpPr>
          <p:spPr>
            <a:xfrm>
              <a:off x="7590891" y="2488424"/>
              <a:ext cx="4048125" cy="89242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54229CB-A499-42EC-9B9C-EA944FB0C35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0129" y="662345"/>
            <a:ext cx="2052646" cy="509230"/>
          </a:xfrm>
        </p:spPr>
        <p:txBody>
          <a:bodyPr/>
          <a:lstStyle/>
          <a:p>
            <a:r>
              <a:rPr lang="es-419" dirty="0"/>
              <a:t>Análisis </a:t>
            </a:r>
            <a:endParaRPr lang="es-MX" dirty="0"/>
          </a:p>
        </p:txBody>
      </p:sp>
      <p:grpSp>
        <p:nvGrpSpPr>
          <p:cNvPr id="8" name="Gráfico 6" descr="Gráfico de barras">
            <a:extLst>
              <a:ext uri="{FF2B5EF4-FFF2-40B4-BE49-F238E27FC236}">
                <a16:creationId xmlns:a16="http://schemas.microsoft.com/office/drawing/2014/main" id="{A648DFDE-A2B8-4BFF-BD58-1787DEDFAF12}"/>
              </a:ext>
            </a:extLst>
          </p:cNvPr>
          <p:cNvGrpSpPr>
            <a:grpSpLocks noChangeAspect="1"/>
          </p:cNvGrpSpPr>
          <p:nvPr/>
        </p:nvGrpSpPr>
        <p:grpSpPr>
          <a:xfrm>
            <a:off x="852159" y="2968777"/>
            <a:ext cx="2398581" cy="2398581"/>
            <a:chOff x="1830519" y="2640144"/>
            <a:chExt cx="1546734" cy="1546734"/>
          </a:xfrm>
        </p:grpSpPr>
        <p:sp>
          <p:nvSpPr>
            <p:cNvPr id="9" name="Forma libre: forma 8">
              <a:extLst>
                <a:ext uri="{FF2B5EF4-FFF2-40B4-BE49-F238E27FC236}">
                  <a16:creationId xmlns:a16="http://schemas.microsoft.com/office/drawing/2014/main" id="{9520F6C5-8A55-4AD2-8970-5EE167D142E4}"/>
                </a:ext>
              </a:extLst>
            </p:cNvPr>
            <p:cNvSpPr/>
            <p:nvPr/>
          </p:nvSpPr>
          <p:spPr>
            <a:xfrm>
              <a:off x="1830519" y="2640144"/>
              <a:ext cx="1546734" cy="1546734"/>
            </a:xfrm>
            <a:custGeom>
              <a:avLst/>
              <a:gdLst>
                <a:gd name="connsiteX0" fmla="*/ 136477 w 1546734"/>
                <a:gd name="connsiteY0" fmla="*/ 0 h 1546734"/>
                <a:gd name="connsiteX1" fmla="*/ 0 w 1546734"/>
                <a:gd name="connsiteY1" fmla="*/ 0 h 1546734"/>
                <a:gd name="connsiteX2" fmla="*/ 0 w 1546734"/>
                <a:gd name="connsiteY2" fmla="*/ 1546734 h 1546734"/>
                <a:gd name="connsiteX3" fmla="*/ 1546734 w 1546734"/>
                <a:gd name="connsiteY3" fmla="*/ 1546734 h 1546734"/>
                <a:gd name="connsiteX4" fmla="*/ 1546734 w 1546734"/>
                <a:gd name="connsiteY4" fmla="*/ 1410258 h 1546734"/>
                <a:gd name="connsiteX5" fmla="*/ 136477 w 1546734"/>
                <a:gd name="connsiteY5" fmla="*/ 1410258 h 1546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46734" h="1546734">
                  <a:moveTo>
                    <a:pt x="136477" y="0"/>
                  </a:moveTo>
                  <a:lnTo>
                    <a:pt x="0" y="0"/>
                  </a:lnTo>
                  <a:lnTo>
                    <a:pt x="0" y="1546734"/>
                  </a:lnTo>
                  <a:lnTo>
                    <a:pt x="1546734" y="1546734"/>
                  </a:lnTo>
                  <a:lnTo>
                    <a:pt x="1546734" y="1410258"/>
                  </a:lnTo>
                  <a:lnTo>
                    <a:pt x="136477" y="1410258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 w="227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MX"/>
            </a:p>
          </p:txBody>
        </p:sp>
        <p:sp>
          <p:nvSpPr>
            <p:cNvPr id="10" name="Forma libre: forma 9">
              <a:extLst>
                <a:ext uri="{FF2B5EF4-FFF2-40B4-BE49-F238E27FC236}">
                  <a16:creationId xmlns:a16="http://schemas.microsoft.com/office/drawing/2014/main" id="{2DB934C8-BC9C-4F43-A183-DF41110BD543}"/>
                </a:ext>
              </a:extLst>
            </p:cNvPr>
            <p:cNvSpPr/>
            <p:nvPr/>
          </p:nvSpPr>
          <p:spPr>
            <a:xfrm>
              <a:off x="2103472" y="3117812"/>
              <a:ext cx="250207" cy="796113"/>
            </a:xfrm>
            <a:custGeom>
              <a:avLst/>
              <a:gdLst>
                <a:gd name="connsiteX0" fmla="*/ 0 w 250207"/>
                <a:gd name="connsiteY0" fmla="*/ 0 h 796113"/>
                <a:gd name="connsiteX1" fmla="*/ 250207 w 250207"/>
                <a:gd name="connsiteY1" fmla="*/ 0 h 796113"/>
                <a:gd name="connsiteX2" fmla="*/ 250207 w 250207"/>
                <a:gd name="connsiteY2" fmla="*/ 796113 h 796113"/>
                <a:gd name="connsiteX3" fmla="*/ 0 w 250207"/>
                <a:gd name="connsiteY3" fmla="*/ 796113 h 796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0207" h="796113">
                  <a:moveTo>
                    <a:pt x="0" y="0"/>
                  </a:moveTo>
                  <a:lnTo>
                    <a:pt x="250207" y="0"/>
                  </a:lnTo>
                  <a:lnTo>
                    <a:pt x="250207" y="796113"/>
                  </a:lnTo>
                  <a:lnTo>
                    <a:pt x="0" y="796113"/>
                  </a:lnTo>
                  <a:close/>
                </a:path>
              </a:pathLst>
            </a:custGeom>
            <a:solidFill>
              <a:schemeClr val="accent3"/>
            </a:solidFill>
            <a:ln w="227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MX"/>
            </a:p>
          </p:txBody>
        </p:sp>
        <p:sp>
          <p:nvSpPr>
            <p:cNvPr id="11" name="Forma libre: forma 10">
              <a:extLst>
                <a:ext uri="{FF2B5EF4-FFF2-40B4-BE49-F238E27FC236}">
                  <a16:creationId xmlns:a16="http://schemas.microsoft.com/office/drawing/2014/main" id="{4418D2CA-BF6E-45B5-8707-DC272825BE1B}"/>
                </a:ext>
              </a:extLst>
            </p:cNvPr>
            <p:cNvSpPr/>
            <p:nvPr/>
          </p:nvSpPr>
          <p:spPr>
            <a:xfrm>
              <a:off x="2444663" y="2640144"/>
              <a:ext cx="250207" cy="1273781"/>
            </a:xfrm>
            <a:custGeom>
              <a:avLst/>
              <a:gdLst>
                <a:gd name="connsiteX0" fmla="*/ 0 w 250207"/>
                <a:gd name="connsiteY0" fmla="*/ 0 h 1273781"/>
                <a:gd name="connsiteX1" fmla="*/ 250207 w 250207"/>
                <a:gd name="connsiteY1" fmla="*/ 0 h 1273781"/>
                <a:gd name="connsiteX2" fmla="*/ 250207 w 250207"/>
                <a:gd name="connsiteY2" fmla="*/ 1273781 h 1273781"/>
                <a:gd name="connsiteX3" fmla="*/ 0 w 250207"/>
                <a:gd name="connsiteY3" fmla="*/ 1273781 h 1273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0207" h="1273781">
                  <a:moveTo>
                    <a:pt x="0" y="0"/>
                  </a:moveTo>
                  <a:lnTo>
                    <a:pt x="250207" y="0"/>
                  </a:lnTo>
                  <a:lnTo>
                    <a:pt x="250207" y="1273781"/>
                  </a:lnTo>
                  <a:lnTo>
                    <a:pt x="0" y="1273781"/>
                  </a:lnTo>
                  <a:close/>
                </a:path>
              </a:pathLst>
            </a:custGeom>
            <a:solidFill>
              <a:schemeClr val="accent5"/>
            </a:solidFill>
            <a:ln w="227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MX"/>
            </a:p>
          </p:txBody>
        </p:sp>
        <p:sp>
          <p:nvSpPr>
            <p:cNvPr id="12" name="Forma libre: forma 11">
              <a:extLst>
                <a:ext uri="{FF2B5EF4-FFF2-40B4-BE49-F238E27FC236}">
                  <a16:creationId xmlns:a16="http://schemas.microsoft.com/office/drawing/2014/main" id="{7CD34B4A-702D-4520-856E-264688721272}"/>
                </a:ext>
              </a:extLst>
            </p:cNvPr>
            <p:cNvSpPr/>
            <p:nvPr/>
          </p:nvSpPr>
          <p:spPr>
            <a:xfrm>
              <a:off x="2785855" y="3117812"/>
              <a:ext cx="250207" cy="796113"/>
            </a:xfrm>
            <a:custGeom>
              <a:avLst/>
              <a:gdLst>
                <a:gd name="connsiteX0" fmla="*/ 0 w 250207"/>
                <a:gd name="connsiteY0" fmla="*/ 0 h 796113"/>
                <a:gd name="connsiteX1" fmla="*/ 250207 w 250207"/>
                <a:gd name="connsiteY1" fmla="*/ 0 h 796113"/>
                <a:gd name="connsiteX2" fmla="*/ 250207 w 250207"/>
                <a:gd name="connsiteY2" fmla="*/ 796113 h 796113"/>
                <a:gd name="connsiteX3" fmla="*/ 0 w 250207"/>
                <a:gd name="connsiteY3" fmla="*/ 796113 h 796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0207" h="796113">
                  <a:moveTo>
                    <a:pt x="0" y="0"/>
                  </a:moveTo>
                  <a:lnTo>
                    <a:pt x="250207" y="0"/>
                  </a:lnTo>
                  <a:lnTo>
                    <a:pt x="250207" y="796113"/>
                  </a:lnTo>
                  <a:lnTo>
                    <a:pt x="0" y="796113"/>
                  </a:lnTo>
                  <a:close/>
                </a:path>
              </a:pathLst>
            </a:custGeom>
            <a:solidFill>
              <a:schemeClr val="accent6"/>
            </a:solidFill>
            <a:ln w="227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MX"/>
            </a:p>
          </p:txBody>
        </p:sp>
        <p:sp>
          <p:nvSpPr>
            <p:cNvPr id="13" name="Forma libre: forma 12">
              <a:extLst>
                <a:ext uri="{FF2B5EF4-FFF2-40B4-BE49-F238E27FC236}">
                  <a16:creationId xmlns:a16="http://schemas.microsoft.com/office/drawing/2014/main" id="{5BE61DB7-D9D3-4F4C-B63C-3FAA9236A53E}"/>
                </a:ext>
              </a:extLst>
            </p:cNvPr>
            <p:cNvSpPr/>
            <p:nvPr/>
          </p:nvSpPr>
          <p:spPr>
            <a:xfrm>
              <a:off x="3127046" y="3504495"/>
              <a:ext cx="250207" cy="409429"/>
            </a:xfrm>
            <a:custGeom>
              <a:avLst/>
              <a:gdLst>
                <a:gd name="connsiteX0" fmla="*/ 0 w 250207"/>
                <a:gd name="connsiteY0" fmla="*/ 0 h 409429"/>
                <a:gd name="connsiteX1" fmla="*/ 250207 w 250207"/>
                <a:gd name="connsiteY1" fmla="*/ 0 h 409429"/>
                <a:gd name="connsiteX2" fmla="*/ 250207 w 250207"/>
                <a:gd name="connsiteY2" fmla="*/ 409430 h 409429"/>
                <a:gd name="connsiteX3" fmla="*/ 0 w 250207"/>
                <a:gd name="connsiteY3" fmla="*/ 409430 h 409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0207" h="409429">
                  <a:moveTo>
                    <a:pt x="0" y="0"/>
                  </a:moveTo>
                  <a:lnTo>
                    <a:pt x="250207" y="0"/>
                  </a:lnTo>
                  <a:lnTo>
                    <a:pt x="250207" y="409430"/>
                  </a:lnTo>
                  <a:lnTo>
                    <a:pt x="0" y="409430"/>
                  </a:lnTo>
                  <a:close/>
                </a:path>
              </a:pathLst>
            </a:custGeom>
            <a:solidFill>
              <a:schemeClr val="tx2">
                <a:lumMod val="25000"/>
                <a:lumOff val="75000"/>
              </a:schemeClr>
            </a:solidFill>
            <a:ln w="227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MX"/>
            </a:p>
          </p:txBody>
        </p:sp>
      </p:grpSp>
      <p:grpSp>
        <p:nvGrpSpPr>
          <p:cNvPr id="38" name="Grupo 37">
            <a:extLst>
              <a:ext uri="{FF2B5EF4-FFF2-40B4-BE49-F238E27FC236}">
                <a16:creationId xmlns:a16="http://schemas.microsoft.com/office/drawing/2014/main" id="{ADEF7F93-98AC-4405-86F8-0FC76BF809BF}"/>
              </a:ext>
            </a:extLst>
          </p:cNvPr>
          <p:cNvGrpSpPr>
            <a:grpSpLocks noChangeAspect="1"/>
          </p:cNvGrpSpPr>
          <p:nvPr/>
        </p:nvGrpSpPr>
        <p:grpSpPr>
          <a:xfrm>
            <a:off x="1343880" y="4721879"/>
            <a:ext cx="1289330" cy="1290959"/>
            <a:chOff x="6938732" y="3992880"/>
            <a:chExt cx="1289330" cy="1290959"/>
          </a:xfrm>
        </p:grpSpPr>
        <p:sp>
          <p:nvSpPr>
            <p:cNvPr id="37" name="Elipse 36">
              <a:extLst>
                <a:ext uri="{FF2B5EF4-FFF2-40B4-BE49-F238E27FC236}">
                  <a16:creationId xmlns:a16="http://schemas.microsoft.com/office/drawing/2014/main" id="{D62CACD2-C08D-4020-A83D-16C9AE9FACD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974457" y="4037288"/>
              <a:ext cx="914400" cy="9144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grpSp>
          <p:nvGrpSpPr>
            <p:cNvPr id="14" name="Gráfico 4" descr="Investigación">
              <a:extLst>
                <a:ext uri="{FF2B5EF4-FFF2-40B4-BE49-F238E27FC236}">
                  <a16:creationId xmlns:a16="http://schemas.microsoft.com/office/drawing/2014/main" id="{9EF844BD-71D1-4760-8551-B4D52D617984}"/>
                </a:ext>
              </a:extLst>
            </p:cNvPr>
            <p:cNvGrpSpPr/>
            <p:nvPr/>
          </p:nvGrpSpPr>
          <p:grpSpPr>
            <a:xfrm>
              <a:off x="6938732" y="3992880"/>
              <a:ext cx="1289330" cy="1290959"/>
              <a:chOff x="3461637" y="3616058"/>
              <a:chExt cx="1289330" cy="1290959"/>
            </a:xfrm>
          </p:grpSpPr>
          <p:sp>
            <p:nvSpPr>
              <p:cNvPr id="15" name="Forma libre: forma 14">
                <a:extLst>
                  <a:ext uri="{FF2B5EF4-FFF2-40B4-BE49-F238E27FC236}">
                    <a16:creationId xmlns:a16="http://schemas.microsoft.com/office/drawing/2014/main" id="{C1316173-A610-442D-98A3-981B85B6C56A}"/>
                  </a:ext>
                </a:extLst>
              </p:cNvPr>
              <p:cNvSpPr/>
              <p:nvPr/>
            </p:nvSpPr>
            <p:spPr>
              <a:xfrm>
                <a:off x="3461637" y="3616058"/>
                <a:ext cx="1289330" cy="1290959"/>
              </a:xfrm>
              <a:custGeom>
                <a:avLst/>
                <a:gdLst>
                  <a:gd name="connsiteX0" fmla="*/ 1054279 w 1289330"/>
                  <a:gd name="connsiteY0" fmla="*/ 892961 h 1290959"/>
                  <a:gd name="connsiteX1" fmla="*/ 953251 w 1289330"/>
                  <a:gd name="connsiteY1" fmla="*/ 862001 h 1290959"/>
                  <a:gd name="connsiteX2" fmla="*/ 879925 w 1289330"/>
                  <a:gd name="connsiteY2" fmla="*/ 790304 h 1290959"/>
                  <a:gd name="connsiteX3" fmla="*/ 980952 w 1289330"/>
                  <a:gd name="connsiteY3" fmla="*/ 493740 h 1290959"/>
                  <a:gd name="connsiteX4" fmla="*/ 492110 w 1289330"/>
                  <a:gd name="connsiteY4" fmla="*/ 9 h 1290959"/>
                  <a:gd name="connsiteX5" fmla="*/ 9 w 1289330"/>
                  <a:gd name="connsiteY5" fmla="*/ 488851 h 1290959"/>
                  <a:gd name="connsiteX6" fmla="*/ 488851 w 1289330"/>
                  <a:gd name="connsiteY6" fmla="*/ 980952 h 1290959"/>
                  <a:gd name="connsiteX7" fmla="*/ 788674 w 1289330"/>
                  <a:gd name="connsiteY7" fmla="*/ 879925 h 1290959"/>
                  <a:gd name="connsiteX8" fmla="*/ 860371 w 1289330"/>
                  <a:gd name="connsiteY8" fmla="*/ 951622 h 1290959"/>
                  <a:gd name="connsiteX9" fmla="*/ 891331 w 1289330"/>
                  <a:gd name="connsiteY9" fmla="*/ 1054279 h 1290959"/>
                  <a:gd name="connsiteX10" fmla="*/ 1095016 w 1289330"/>
                  <a:gd name="connsiteY10" fmla="*/ 1257963 h 1290959"/>
                  <a:gd name="connsiteX11" fmla="*/ 1256334 w 1289330"/>
                  <a:gd name="connsiteY11" fmla="*/ 1257963 h 1290959"/>
                  <a:gd name="connsiteX12" fmla="*/ 1256334 w 1289330"/>
                  <a:gd name="connsiteY12" fmla="*/ 1096645 h 1290959"/>
                  <a:gd name="connsiteX13" fmla="*/ 1054279 w 1289330"/>
                  <a:gd name="connsiteY13" fmla="*/ 892961 h 1290959"/>
                  <a:gd name="connsiteX14" fmla="*/ 492110 w 1289330"/>
                  <a:gd name="connsiteY14" fmla="*/ 883184 h 1290959"/>
                  <a:gd name="connsiteX15" fmla="*/ 101036 w 1289330"/>
                  <a:gd name="connsiteY15" fmla="*/ 492110 h 1290959"/>
                  <a:gd name="connsiteX16" fmla="*/ 492110 w 1289330"/>
                  <a:gd name="connsiteY16" fmla="*/ 101036 h 1290959"/>
                  <a:gd name="connsiteX17" fmla="*/ 883184 w 1289330"/>
                  <a:gd name="connsiteY17" fmla="*/ 492110 h 1290959"/>
                  <a:gd name="connsiteX18" fmla="*/ 492110 w 1289330"/>
                  <a:gd name="connsiteY18" fmla="*/ 883184 h 12909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289330" h="1290959">
                    <a:moveTo>
                      <a:pt x="1054279" y="892961"/>
                    </a:moveTo>
                    <a:cubicBezTo>
                      <a:pt x="1028207" y="866889"/>
                      <a:pt x="989100" y="853853"/>
                      <a:pt x="953251" y="862001"/>
                    </a:cubicBezTo>
                    <a:lnTo>
                      <a:pt x="879925" y="790304"/>
                    </a:lnTo>
                    <a:cubicBezTo>
                      <a:pt x="945104" y="705571"/>
                      <a:pt x="980952" y="601285"/>
                      <a:pt x="980952" y="493740"/>
                    </a:cubicBezTo>
                    <a:cubicBezTo>
                      <a:pt x="982582" y="221617"/>
                      <a:pt x="762603" y="1638"/>
                      <a:pt x="492110" y="9"/>
                    </a:cubicBezTo>
                    <a:cubicBezTo>
                      <a:pt x="221617" y="-1620"/>
                      <a:pt x="1638" y="218359"/>
                      <a:pt x="9" y="488851"/>
                    </a:cubicBezTo>
                    <a:cubicBezTo>
                      <a:pt x="-1620" y="759344"/>
                      <a:pt x="218359" y="979323"/>
                      <a:pt x="488851" y="980952"/>
                    </a:cubicBezTo>
                    <a:cubicBezTo>
                      <a:pt x="596397" y="980952"/>
                      <a:pt x="702312" y="945104"/>
                      <a:pt x="788674" y="879925"/>
                    </a:cubicBezTo>
                    <a:lnTo>
                      <a:pt x="860371" y="951622"/>
                    </a:lnTo>
                    <a:cubicBezTo>
                      <a:pt x="853853" y="989100"/>
                      <a:pt x="865260" y="1026578"/>
                      <a:pt x="891331" y="1054279"/>
                    </a:cubicBezTo>
                    <a:lnTo>
                      <a:pt x="1095016" y="1257963"/>
                    </a:lnTo>
                    <a:cubicBezTo>
                      <a:pt x="1139011" y="1301959"/>
                      <a:pt x="1212338" y="1301959"/>
                      <a:pt x="1256334" y="1257963"/>
                    </a:cubicBezTo>
                    <a:cubicBezTo>
                      <a:pt x="1300329" y="1213967"/>
                      <a:pt x="1300329" y="1140641"/>
                      <a:pt x="1256334" y="1096645"/>
                    </a:cubicBezTo>
                    <a:lnTo>
                      <a:pt x="1054279" y="892961"/>
                    </a:lnTo>
                    <a:close/>
                    <a:moveTo>
                      <a:pt x="492110" y="883184"/>
                    </a:moveTo>
                    <a:cubicBezTo>
                      <a:pt x="275390" y="883184"/>
                      <a:pt x="101036" y="708830"/>
                      <a:pt x="101036" y="492110"/>
                    </a:cubicBezTo>
                    <a:cubicBezTo>
                      <a:pt x="101036" y="275390"/>
                      <a:pt x="275390" y="101036"/>
                      <a:pt x="492110" y="101036"/>
                    </a:cubicBezTo>
                    <a:cubicBezTo>
                      <a:pt x="708830" y="101036"/>
                      <a:pt x="883184" y="275390"/>
                      <a:pt x="883184" y="492110"/>
                    </a:cubicBezTo>
                    <a:cubicBezTo>
                      <a:pt x="883184" y="707201"/>
                      <a:pt x="707201" y="883184"/>
                      <a:pt x="492110" y="883184"/>
                    </a:cubicBez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 w="162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MX"/>
              </a:p>
            </p:txBody>
          </p:sp>
          <p:sp>
            <p:nvSpPr>
              <p:cNvPr id="16" name="Forma libre: forma 15">
                <a:extLst>
                  <a:ext uri="{FF2B5EF4-FFF2-40B4-BE49-F238E27FC236}">
                    <a16:creationId xmlns:a16="http://schemas.microsoft.com/office/drawing/2014/main" id="{0B9D7265-C765-475D-9DC3-EA01A1872907}"/>
                  </a:ext>
                </a:extLst>
              </p:cNvPr>
              <p:cNvSpPr/>
              <p:nvPr/>
            </p:nvSpPr>
            <p:spPr>
              <a:xfrm>
                <a:off x="3603411" y="3848709"/>
                <a:ext cx="702303" cy="515538"/>
              </a:xfrm>
              <a:custGeom>
                <a:avLst/>
                <a:gdLst>
                  <a:gd name="connsiteX0" fmla="*/ 700674 w 702303"/>
                  <a:gd name="connsiteY0" fmla="*/ 225492 h 515538"/>
                  <a:gd name="connsiteX1" fmla="*/ 607794 w 702303"/>
                  <a:gd name="connsiteY1" fmla="*/ 225492 h 515538"/>
                  <a:gd name="connsiteX2" fmla="*/ 586611 w 702303"/>
                  <a:gd name="connsiteY2" fmla="*/ 238528 h 515538"/>
                  <a:gd name="connsiteX3" fmla="*/ 524691 w 702303"/>
                  <a:gd name="connsiteY3" fmla="*/ 305336 h 515538"/>
                  <a:gd name="connsiteX4" fmla="*/ 472547 w 702303"/>
                  <a:gd name="connsiteY4" fmla="*/ 124464 h 515538"/>
                  <a:gd name="connsiteX5" fmla="*/ 436699 w 702303"/>
                  <a:gd name="connsiteY5" fmla="*/ 104911 h 515538"/>
                  <a:gd name="connsiteX6" fmla="*/ 417145 w 702303"/>
                  <a:gd name="connsiteY6" fmla="*/ 122835 h 515538"/>
                  <a:gd name="connsiteX7" fmla="*/ 319377 w 702303"/>
                  <a:gd name="connsiteY7" fmla="*/ 381921 h 515538"/>
                  <a:gd name="connsiteX8" fmla="*/ 252568 w 702303"/>
                  <a:gd name="connsiteY8" fmla="*/ 23437 h 515538"/>
                  <a:gd name="connsiteX9" fmla="*/ 219979 w 702303"/>
                  <a:gd name="connsiteY9" fmla="*/ 624 h 515538"/>
                  <a:gd name="connsiteX10" fmla="*/ 197166 w 702303"/>
                  <a:gd name="connsiteY10" fmla="*/ 20178 h 515538"/>
                  <a:gd name="connsiteX11" fmla="*/ 127099 w 702303"/>
                  <a:gd name="connsiteY11" fmla="*/ 225492 h 515538"/>
                  <a:gd name="connsiteX12" fmla="*/ 0 w 702303"/>
                  <a:gd name="connsiteY12" fmla="*/ 225492 h 515538"/>
                  <a:gd name="connsiteX13" fmla="*/ 0 w 702303"/>
                  <a:gd name="connsiteY13" fmla="*/ 290671 h 515538"/>
                  <a:gd name="connsiteX14" fmla="*/ 148282 w 702303"/>
                  <a:gd name="connsiteY14" fmla="*/ 290671 h 515538"/>
                  <a:gd name="connsiteX15" fmla="*/ 175983 w 702303"/>
                  <a:gd name="connsiteY15" fmla="*/ 266229 h 515538"/>
                  <a:gd name="connsiteX16" fmla="*/ 216720 w 702303"/>
                  <a:gd name="connsiteY16" fmla="*/ 142389 h 515538"/>
                  <a:gd name="connsiteX17" fmla="*/ 281899 w 702303"/>
                  <a:gd name="connsiteY17" fmla="*/ 492726 h 515538"/>
                  <a:gd name="connsiteX18" fmla="*/ 307971 w 702303"/>
                  <a:gd name="connsiteY18" fmla="*/ 515538 h 515538"/>
                  <a:gd name="connsiteX19" fmla="*/ 311230 w 702303"/>
                  <a:gd name="connsiteY19" fmla="*/ 515538 h 515538"/>
                  <a:gd name="connsiteX20" fmla="*/ 338931 w 702303"/>
                  <a:gd name="connsiteY20" fmla="*/ 497614 h 515538"/>
                  <a:gd name="connsiteX21" fmla="*/ 443217 w 702303"/>
                  <a:gd name="connsiteY21" fmla="*/ 223862 h 515538"/>
                  <a:gd name="connsiteX22" fmla="*/ 485583 w 702303"/>
                  <a:gd name="connsiteY22" fmla="*/ 370515 h 515538"/>
                  <a:gd name="connsiteX23" fmla="*/ 521432 w 702303"/>
                  <a:gd name="connsiteY23" fmla="*/ 390069 h 515538"/>
                  <a:gd name="connsiteX24" fmla="*/ 534467 w 702303"/>
                  <a:gd name="connsiteY24" fmla="*/ 381921 h 515538"/>
                  <a:gd name="connsiteX25" fmla="*/ 622459 w 702303"/>
                  <a:gd name="connsiteY25" fmla="*/ 290671 h 515538"/>
                  <a:gd name="connsiteX26" fmla="*/ 702303 w 702303"/>
                  <a:gd name="connsiteY26" fmla="*/ 290671 h 515538"/>
                  <a:gd name="connsiteX27" fmla="*/ 702303 w 702303"/>
                  <a:gd name="connsiteY27" fmla="*/ 225492 h 5155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702303" h="515538">
                    <a:moveTo>
                      <a:pt x="700674" y="225492"/>
                    </a:moveTo>
                    <a:lnTo>
                      <a:pt x="607794" y="225492"/>
                    </a:lnTo>
                    <a:cubicBezTo>
                      <a:pt x="599646" y="227121"/>
                      <a:pt x="591499" y="232010"/>
                      <a:pt x="586611" y="238528"/>
                    </a:cubicBezTo>
                    <a:lnTo>
                      <a:pt x="524691" y="305336"/>
                    </a:lnTo>
                    <a:lnTo>
                      <a:pt x="472547" y="124464"/>
                    </a:lnTo>
                    <a:cubicBezTo>
                      <a:pt x="467659" y="109799"/>
                      <a:pt x="451364" y="100022"/>
                      <a:pt x="436699" y="104911"/>
                    </a:cubicBezTo>
                    <a:cubicBezTo>
                      <a:pt x="428552" y="108170"/>
                      <a:pt x="420404" y="113058"/>
                      <a:pt x="417145" y="122835"/>
                    </a:cubicBezTo>
                    <a:lnTo>
                      <a:pt x="319377" y="381921"/>
                    </a:lnTo>
                    <a:lnTo>
                      <a:pt x="252568" y="23437"/>
                    </a:lnTo>
                    <a:cubicBezTo>
                      <a:pt x="249310" y="7142"/>
                      <a:pt x="234644" y="-2635"/>
                      <a:pt x="219979" y="624"/>
                    </a:cubicBezTo>
                    <a:cubicBezTo>
                      <a:pt x="210202" y="2254"/>
                      <a:pt x="202055" y="10401"/>
                      <a:pt x="197166" y="20178"/>
                    </a:cubicBezTo>
                    <a:lnTo>
                      <a:pt x="127099" y="225492"/>
                    </a:lnTo>
                    <a:lnTo>
                      <a:pt x="0" y="225492"/>
                    </a:lnTo>
                    <a:lnTo>
                      <a:pt x="0" y="290671"/>
                    </a:lnTo>
                    <a:lnTo>
                      <a:pt x="148282" y="290671"/>
                    </a:lnTo>
                    <a:cubicBezTo>
                      <a:pt x="161318" y="289041"/>
                      <a:pt x="172724" y="279264"/>
                      <a:pt x="175983" y="266229"/>
                    </a:cubicBezTo>
                    <a:lnTo>
                      <a:pt x="216720" y="142389"/>
                    </a:lnTo>
                    <a:lnTo>
                      <a:pt x="281899" y="492726"/>
                    </a:lnTo>
                    <a:cubicBezTo>
                      <a:pt x="283529" y="505761"/>
                      <a:pt x="294935" y="515538"/>
                      <a:pt x="307971" y="515538"/>
                    </a:cubicBezTo>
                    <a:lnTo>
                      <a:pt x="311230" y="515538"/>
                    </a:lnTo>
                    <a:cubicBezTo>
                      <a:pt x="322636" y="515538"/>
                      <a:pt x="334042" y="509020"/>
                      <a:pt x="338931" y="497614"/>
                    </a:cubicBezTo>
                    <a:lnTo>
                      <a:pt x="443217" y="223862"/>
                    </a:lnTo>
                    <a:lnTo>
                      <a:pt x="485583" y="370515"/>
                    </a:lnTo>
                    <a:cubicBezTo>
                      <a:pt x="490472" y="385180"/>
                      <a:pt x="505137" y="394957"/>
                      <a:pt x="521432" y="390069"/>
                    </a:cubicBezTo>
                    <a:cubicBezTo>
                      <a:pt x="526320" y="388439"/>
                      <a:pt x="531209" y="385180"/>
                      <a:pt x="534467" y="381921"/>
                    </a:cubicBezTo>
                    <a:lnTo>
                      <a:pt x="622459" y="290671"/>
                    </a:lnTo>
                    <a:lnTo>
                      <a:pt x="702303" y="290671"/>
                    </a:lnTo>
                    <a:lnTo>
                      <a:pt x="702303" y="225492"/>
                    </a:lnTo>
                    <a:close/>
                  </a:path>
                </a:pathLst>
              </a:custGeom>
              <a:solidFill>
                <a:schemeClr val="accent3">
                  <a:lumMod val="50000"/>
                </a:schemeClr>
              </a:solidFill>
              <a:ln w="162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MX"/>
              </a:p>
            </p:txBody>
          </p:sp>
        </p:grpSp>
      </p:grpSp>
      <p:grpSp>
        <p:nvGrpSpPr>
          <p:cNvPr id="68" name="Grupo 67">
            <a:extLst>
              <a:ext uri="{FF2B5EF4-FFF2-40B4-BE49-F238E27FC236}">
                <a16:creationId xmlns:a16="http://schemas.microsoft.com/office/drawing/2014/main" id="{8CD23D48-E9CF-4BAA-BC8E-B93D6C4171B0}"/>
              </a:ext>
            </a:extLst>
          </p:cNvPr>
          <p:cNvGrpSpPr/>
          <p:nvPr/>
        </p:nvGrpSpPr>
        <p:grpSpPr>
          <a:xfrm>
            <a:off x="4552635" y="1901636"/>
            <a:ext cx="2556721" cy="688110"/>
            <a:chOff x="4552635" y="1901636"/>
            <a:chExt cx="2556721" cy="688110"/>
          </a:xfrm>
        </p:grpSpPr>
        <p:grpSp>
          <p:nvGrpSpPr>
            <p:cNvPr id="17" name="Gráfico 20">
              <a:extLst>
                <a:ext uri="{FF2B5EF4-FFF2-40B4-BE49-F238E27FC236}">
                  <a16:creationId xmlns:a16="http://schemas.microsoft.com/office/drawing/2014/main" id="{EBF7360E-D04C-4BE4-86E0-590D51DF820B}"/>
                </a:ext>
              </a:extLst>
            </p:cNvPr>
            <p:cNvGrpSpPr>
              <a:grpSpLocks noChangeAspect="1"/>
            </p:cNvGrpSpPr>
            <p:nvPr/>
          </p:nvGrpSpPr>
          <p:grpSpPr>
            <a:xfrm flipH="1">
              <a:off x="4552635" y="1988817"/>
              <a:ext cx="799978" cy="600929"/>
              <a:chOff x="2951578" y="1863960"/>
              <a:chExt cx="1860889" cy="1480080"/>
            </a:xfrm>
            <a:gradFill>
              <a:gsLst>
                <a:gs pos="0">
                  <a:schemeClr val="accent2">
                    <a:lumMod val="60000"/>
                    <a:lumOff val="40000"/>
                  </a:schemeClr>
                </a:gs>
                <a:gs pos="97000">
                  <a:schemeClr val="accent2"/>
                </a:gs>
              </a:gsLst>
              <a:lin ang="5400000" scaled="1"/>
            </a:gradFill>
          </p:grpSpPr>
          <p:sp>
            <p:nvSpPr>
              <p:cNvPr id="18" name="Forma libre: forma 17">
                <a:extLst>
                  <a:ext uri="{FF2B5EF4-FFF2-40B4-BE49-F238E27FC236}">
                    <a16:creationId xmlns:a16="http://schemas.microsoft.com/office/drawing/2014/main" id="{095D7B1E-12A3-4AFC-A49F-6E4656F2CB98}"/>
                  </a:ext>
                </a:extLst>
              </p:cNvPr>
              <p:cNvSpPr/>
              <p:nvPr/>
            </p:nvSpPr>
            <p:spPr>
              <a:xfrm>
                <a:off x="2951578" y="1863960"/>
                <a:ext cx="1860889" cy="1480080"/>
              </a:xfrm>
              <a:custGeom>
                <a:avLst/>
                <a:gdLst>
                  <a:gd name="connsiteX0" fmla="*/ 1860883 w 1860893"/>
                  <a:gd name="connsiteY0" fmla="*/ 61593 h 1480080"/>
                  <a:gd name="connsiteX1" fmla="*/ 1860883 w 1860893"/>
                  <a:gd name="connsiteY1" fmla="*/ 1192199 h 1480080"/>
                  <a:gd name="connsiteX2" fmla="*/ 1797394 w 1860893"/>
                  <a:gd name="connsiteY2" fmla="*/ 1252749 h 1480080"/>
                  <a:gd name="connsiteX3" fmla="*/ 1302621 w 1860893"/>
                  <a:gd name="connsiteY3" fmla="*/ 1252749 h 1480080"/>
                  <a:gd name="connsiteX4" fmla="*/ 1286201 w 1860893"/>
                  <a:gd name="connsiteY4" fmla="*/ 1267364 h 1480080"/>
                  <a:gd name="connsiteX5" fmla="*/ 1286201 w 1860893"/>
                  <a:gd name="connsiteY5" fmla="*/ 1450057 h 1480080"/>
                  <a:gd name="connsiteX6" fmla="*/ 1256394 w 1860893"/>
                  <a:gd name="connsiteY6" fmla="*/ 1480070 h 1480080"/>
                  <a:gd name="connsiteX7" fmla="*/ 1236943 w 1860893"/>
                  <a:gd name="connsiteY7" fmla="*/ 1474068 h 1480080"/>
                  <a:gd name="connsiteX8" fmla="*/ 939203 w 1860893"/>
                  <a:gd name="connsiteY8" fmla="*/ 1255881 h 1480080"/>
                  <a:gd name="connsiteX9" fmla="*/ 929351 w 1860893"/>
                  <a:gd name="connsiteY9" fmla="*/ 1255881 h 1480080"/>
                  <a:gd name="connsiteX10" fmla="*/ 63498 w 1860893"/>
                  <a:gd name="connsiteY10" fmla="*/ 1255881 h 1480080"/>
                  <a:gd name="connsiteX11" fmla="*/ 10 w 1860893"/>
                  <a:gd name="connsiteY11" fmla="*/ 1195331 h 1480080"/>
                  <a:gd name="connsiteX12" fmla="*/ 10 w 1860893"/>
                  <a:gd name="connsiteY12" fmla="*/ 61593 h 1480080"/>
                  <a:gd name="connsiteX13" fmla="*/ 62394 w 1860893"/>
                  <a:gd name="connsiteY13" fmla="*/ 9 h 1480080"/>
                  <a:gd name="connsiteX14" fmla="*/ 63498 w 1860893"/>
                  <a:gd name="connsiteY14" fmla="*/ 0 h 1480080"/>
                  <a:gd name="connsiteX15" fmla="*/ 1797394 w 1860893"/>
                  <a:gd name="connsiteY15" fmla="*/ 0 h 1480080"/>
                  <a:gd name="connsiteX16" fmla="*/ 1860893 w 1860893"/>
                  <a:gd name="connsiteY16" fmla="*/ 60540 h 1480080"/>
                  <a:gd name="connsiteX17" fmla="*/ 1860883 w 1860893"/>
                  <a:gd name="connsiteY17" fmla="*/ 61593 h 1480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860893" h="1480080">
                    <a:moveTo>
                      <a:pt x="1860883" y="61593"/>
                    </a:moveTo>
                    <a:lnTo>
                      <a:pt x="1860883" y="1192199"/>
                    </a:lnTo>
                    <a:cubicBezTo>
                      <a:pt x="1860883" y="1225637"/>
                      <a:pt x="1832455" y="1252749"/>
                      <a:pt x="1797394" y="1252749"/>
                    </a:cubicBezTo>
                    <a:lnTo>
                      <a:pt x="1302621" y="1252749"/>
                    </a:lnTo>
                    <a:cubicBezTo>
                      <a:pt x="1293962" y="1252728"/>
                      <a:pt x="1286781" y="1259127"/>
                      <a:pt x="1286201" y="1267364"/>
                    </a:cubicBezTo>
                    <a:lnTo>
                      <a:pt x="1286201" y="1450057"/>
                    </a:lnTo>
                    <a:cubicBezTo>
                      <a:pt x="1286661" y="1466196"/>
                      <a:pt x="1273317" y="1479632"/>
                      <a:pt x="1256394" y="1480070"/>
                    </a:cubicBezTo>
                    <a:cubicBezTo>
                      <a:pt x="1249378" y="1480248"/>
                      <a:pt x="1242514" y="1478129"/>
                      <a:pt x="1236943" y="1474068"/>
                    </a:cubicBezTo>
                    <a:lnTo>
                      <a:pt x="939203" y="1255881"/>
                    </a:lnTo>
                    <a:lnTo>
                      <a:pt x="929351" y="1255881"/>
                    </a:lnTo>
                    <a:lnTo>
                      <a:pt x="63498" y="1255881"/>
                    </a:lnTo>
                    <a:cubicBezTo>
                      <a:pt x="28434" y="1255881"/>
                      <a:pt x="10" y="1228769"/>
                      <a:pt x="10" y="1195331"/>
                    </a:cubicBezTo>
                    <a:lnTo>
                      <a:pt x="10" y="61593"/>
                    </a:lnTo>
                    <a:cubicBezTo>
                      <a:pt x="-595" y="28158"/>
                      <a:pt x="27336" y="586"/>
                      <a:pt x="62394" y="9"/>
                    </a:cubicBezTo>
                    <a:cubicBezTo>
                      <a:pt x="62763" y="3"/>
                      <a:pt x="63130" y="0"/>
                      <a:pt x="63498" y="0"/>
                    </a:cubicBezTo>
                    <a:lnTo>
                      <a:pt x="1797394" y="0"/>
                    </a:lnTo>
                    <a:cubicBezTo>
                      <a:pt x="1832455" y="-5"/>
                      <a:pt x="1860883" y="27100"/>
                      <a:pt x="1860893" y="60540"/>
                    </a:cubicBezTo>
                    <a:cubicBezTo>
                      <a:pt x="1860893" y="60892"/>
                      <a:pt x="1860893" y="61243"/>
                      <a:pt x="1860883" y="61593"/>
                    </a:cubicBezTo>
                    <a:close/>
                  </a:path>
                </a:pathLst>
              </a:custGeom>
              <a:gradFill>
                <a:gsLst>
                  <a:gs pos="0">
                    <a:srgbClr val="9F5FCF"/>
                  </a:gs>
                  <a:gs pos="97000">
                    <a:srgbClr val="7030A0"/>
                  </a:gs>
                </a:gsLst>
                <a:lin ang="5400000" scaled="1"/>
              </a:gradFill>
              <a:ln w="1090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MX"/>
              </a:p>
            </p:txBody>
          </p:sp>
          <p:sp>
            <p:nvSpPr>
              <p:cNvPr id="19" name="Forma libre: forma 18">
                <a:extLst>
                  <a:ext uri="{FF2B5EF4-FFF2-40B4-BE49-F238E27FC236}">
                    <a16:creationId xmlns:a16="http://schemas.microsoft.com/office/drawing/2014/main" id="{8E93DBCF-EA24-47A1-BBCE-A755B386E734}"/>
                  </a:ext>
                </a:extLst>
              </p:cNvPr>
              <p:cNvSpPr/>
              <p:nvPr/>
            </p:nvSpPr>
            <p:spPr>
              <a:xfrm>
                <a:off x="3750657" y="1985059"/>
                <a:ext cx="262792" cy="684898"/>
              </a:xfrm>
              <a:custGeom>
                <a:avLst/>
                <a:gdLst>
                  <a:gd name="connsiteX0" fmla="*/ 190482 w 262793"/>
                  <a:gd name="connsiteY0" fmla="*/ 684836 h 684898"/>
                  <a:gd name="connsiteX1" fmla="*/ 63505 w 262793"/>
                  <a:gd name="connsiteY1" fmla="*/ 684836 h 684898"/>
                  <a:gd name="connsiteX2" fmla="*/ 21915 w 262793"/>
                  <a:gd name="connsiteY2" fmla="*/ 649457 h 684898"/>
                  <a:gd name="connsiteX3" fmla="*/ 21909 w 262793"/>
                  <a:gd name="connsiteY3" fmla="*/ 649341 h 684898"/>
                  <a:gd name="connsiteX4" fmla="*/ 16 w 262793"/>
                  <a:gd name="connsiteY4" fmla="*/ 37583 h 684898"/>
                  <a:gd name="connsiteX5" fmla="*/ 37218 w 262793"/>
                  <a:gd name="connsiteY5" fmla="*/ 15 h 684898"/>
                  <a:gd name="connsiteX6" fmla="*/ 38328 w 262793"/>
                  <a:gd name="connsiteY6" fmla="*/ 0 h 684898"/>
                  <a:gd name="connsiteX7" fmla="*/ 224415 w 262793"/>
                  <a:gd name="connsiteY7" fmla="*/ 0 h 684898"/>
                  <a:gd name="connsiteX8" fmla="*/ 262793 w 262793"/>
                  <a:gd name="connsiteY8" fmla="*/ 36479 h 684898"/>
                  <a:gd name="connsiteX9" fmla="*/ 262727 w 262793"/>
                  <a:gd name="connsiteY9" fmla="*/ 38626 h 684898"/>
                  <a:gd name="connsiteX10" fmla="*/ 228794 w 262793"/>
                  <a:gd name="connsiteY10" fmla="*/ 650385 h 684898"/>
                  <a:gd name="connsiteX11" fmla="*/ 190482 w 262793"/>
                  <a:gd name="connsiteY11" fmla="*/ 684836 h 6848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62793" h="684898">
                    <a:moveTo>
                      <a:pt x="190482" y="684836"/>
                    </a:moveTo>
                    <a:lnTo>
                      <a:pt x="63505" y="684836"/>
                    </a:lnTo>
                    <a:cubicBezTo>
                      <a:pt x="41776" y="686020"/>
                      <a:pt x="23156" y="670180"/>
                      <a:pt x="21915" y="649457"/>
                    </a:cubicBezTo>
                    <a:cubicBezTo>
                      <a:pt x="21913" y="649419"/>
                      <a:pt x="21911" y="649380"/>
                      <a:pt x="21909" y="649341"/>
                    </a:cubicBezTo>
                    <a:lnTo>
                      <a:pt x="16" y="37583"/>
                    </a:lnTo>
                    <a:cubicBezTo>
                      <a:pt x="-588" y="17411"/>
                      <a:pt x="16068" y="592"/>
                      <a:pt x="37218" y="15"/>
                    </a:cubicBezTo>
                    <a:cubicBezTo>
                      <a:pt x="37588" y="5"/>
                      <a:pt x="37958" y="0"/>
                      <a:pt x="38328" y="0"/>
                    </a:cubicBezTo>
                    <a:lnTo>
                      <a:pt x="224415" y="0"/>
                    </a:lnTo>
                    <a:cubicBezTo>
                      <a:pt x="245574" y="-33"/>
                      <a:pt x="262760" y="16299"/>
                      <a:pt x="262793" y="36479"/>
                    </a:cubicBezTo>
                    <a:cubicBezTo>
                      <a:pt x="262793" y="37195"/>
                      <a:pt x="262771" y="37911"/>
                      <a:pt x="262727" y="38626"/>
                    </a:cubicBezTo>
                    <a:lnTo>
                      <a:pt x="228794" y="650385"/>
                    </a:lnTo>
                    <a:cubicBezTo>
                      <a:pt x="227632" y="669746"/>
                      <a:pt x="210815" y="684867"/>
                      <a:pt x="190482" y="684836"/>
                    </a:cubicBezTo>
                    <a:close/>
                  </a:path>
                </a:pathLst>
              </a:custGeom>
              <a:solidFill>
                <a:schemeClr val="bg1"/>
              </a:solidFill>
              <a:ln w="1090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MX"/>
              </a:p>
            </p:txBody>
          </p:sp>
          <p:sp>
            <p:nvSpPr>
              <p:cNvPr id="20" name="Rectángulo: esquinas redondeadas 19">
                <a:extLst>
                  <a:ext uri="{FF2B5EF4-FFF2-40B4-BE49-F238E27FC236}">
                    <a16:creationId xmlns:a16="http://schemas.microsoft.com/office/drawing/2014/main" id="{26757F5A-750E-40F7-886B-615298075DEA}"/>
                  </a:ext>
                </a:extLst>
              </p:cNvPr>
              <p:cNvSpPr/>
              <p:nvPr/>
            </p:nvSpPr>
            <p:spPr>
              <a:xfrm>
                <a:off x="3786798" y="2773247"/>
                <a:ext cx="184992" cy="176428"/>
              </a:xfrm>
              <a:prstGeom prst="roundRect">
                <a:avLst/>
              </a:prstGeom>
              <a:solidFill>
                <a:schemeClr val="bg1"/>
              </a:solidFill>
              <a:ln w="1090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MX"/>
              </a:p>
            </p:txBody>
          </p:sp>
        </p:grpSp>
        <p:sp>
          <p:nvSpPr>
            <p:cNvPr id="44" name="Forma libre: forma 43">
              <a:extLst>
                <a:ext uri="{FF2B5EF4-FFF2-40B4-BE49-F238E27FC236}">
                  <a16:creationId xmlns:a16="http://schemas.microsoft.com/office/drawing/2014/main" id="{8090BA98-949A-4AD5-B559-36652205FBFD}"/>
                </a:ext>
              </a:extLst>
            </p:cNvPr>
            <p:cNvSpPr/>
            <p:nvPr/>
          </p:nvSpPr>
          <p:spPr>
            <a:xfrm>
              <a:off x="5588222" y="1901636"/>
              <a:ext cx="1521134" cy="647700"/>
            </a:xfrm>
            <a:custGeom>
              <a:avLst/>
              <a:gdLst>
                <a:gd name="connsiteX0" fmla="*/ 0 w 3829050"/>
                <a:gd name="connsiteY0" fmla="*/ 457200 h 647700"/>
                <a:gd name="connsiteX1" fmla="*/ 66675 w 3829050"/>
                <a:gd name="connsiteY1" fmla="*/ 438150 h 647700"/>
                <a:gd name="connsiteX2" fmla="*/ 152400 w 3829050"/>
                <a:gd name="connsiteY2" fmla="*/ 400050 h 647700"/>
                <a:gd name="connsiteX3" fmla="*/ 228600 w 3829050"/>
                <a:gd name="connsiteY3" fmla="*/ 371475 h 647700"/>
                <a:gd name="connsiteX4" fmla="*/ 276225 w 3829050"/>
                <a:gd name="connsiteY4" fmla="*/ 342900 h 647700"/>
                <a:gd name="connsiteX5" fmla="*/ 371475 w 3829050"/>
                <a:gd name="connsiteY5" fmla="*/ 285750 h 647700"/>
                <a:gd name="connsiteX6" fmla="*/ 400050 w 3829050"/>
                <a:gd name="connsiteY6" fmla="*/ 266700 h 647700"/>
                <a:gd name="connsiteX7" fmla="*/ 428625 w 3829050"/>
                <a:gd name="connsiteY7" fmla="*/ 304800 h 647700"/>
                <a:gd name="connsiteX8" fmla="*/ 504825 w 3829050"/>
                <a:gd name="connsiteY8" fmla="*/ 400050 h 647700"/>
                <a:gd name="connsiteX9" fmla="*/ 561975 w 3829050"/>
                <a:gd name="connsiteY9" fmla="*/ 438150 h 647700"/>
                <a:gd name="connsiteX10" fmla="*/ 638175 w 3829050"/>
                <a:gd name="connsiteY10" fmla="*/ 419100 h 647700"/>
                <a:gd name="connsiteX11" fmla="*/ 657225 w 3829050"/>
                <a:gd name="connsiteY11" fmla="*/ 390525 h 647700"/>
                <a:gd name="connsiteX12" fmla="*/ 714375 w 3829050"/>
                <a:gd name="connsiteY12" fmla="*/ 352425 h 647700"/>
                <a:gd name="connsiteX13" fmla="*/ 742950 w 3829050"/>
                <a:gd name="connsiteY13" fmla="*/ 333375 h 647700"/>
                <a:gd name="connsiteX14" fmla="*/ 771525 w 3829050"/>
                <a:gd name="connsiteY14" fmla="*/ 352425 h 647700"/>
                <a:gd name="connsiteX15" fmla="*/ 828675 w 3829050"/>
                <a:gd name="connsiteY15" fmla="*/ 400050 h 647700"/>
                <a:gd name="connsiteX16" fmla="*/ 885825 w 3829050"/>
                <a:gd name="connsiteY16" fmla="*/ 419100 h 647700"/>
                <a:gd name="connsiteX17" fmla="*/ 1047750 w 3829050"/>
                <a:gd name="connsiteY17" fmla="*/ 400050 h 647700"/>
                <a:gd name="connsiteX18" fmla="*/ 1133475 w 3829050"/>
                <a:gd name="connsiteY18" fmla="*/ 361950 h 647700"/>
                <a:gd name="connsiteX19" fmla="*/ 1162050 w 3829050"/>
                <a:gd name="connsiteY19" fmla="*/ 342900 h 647700"/>
                <a:gd name="connsiteX20" fmla="*/ 1190625 w 3829050"/>
                <a:gd name="connsiteY20" fmla="*/ 333375 h 647700"/>
                <a:gd name="connsiteX21" fmla="*/ 1257300 w 3829050"/>
                <a:gd name="connsiteY21" fmla="*/ 381000 h 647700"/>
                <a:gd name="connsiteX22" fmla="*/ 1343025 w 3829050"/>
                <a:gd name="connsiteY22" fmla="*/ 438150 h 647700"/>
                <a:gd name="connsiteX23" fmla="*/ 1400175 w 3829050"/>
                <a:gd name="connsiteY23" fmla="*/ 466725 h 647700"/>
                <a:gd name="connsiteX24" fmla="*/ 1438275 w 3829050"/>
                <a:gd name="connsiteY24" fmla="*/ 447675 h 647700"/>
                <a:gd name="connsiteX25" fmla="*/ 1447800 w 3829050"/>
                <a:gd name="connsiteY25" fmla="*/ 419100 h 647700"/>
                <a:gd name="connsiteX26" fmla="*/ 1466850 w 3829050"/>
                <a:gd name="connsiteY26" fmla="*/ 390525 h 647700"/>
                <a:gd name="connsiteX27" fmla="*/ 1514475 w 3829050"/>
                <a:gd name="connsiteY27" fmla="*/ 314325 h 647700"/>
                <a:gd name="connsiteX28" fmla="*/ 1543050 w 3829050"/>
                <a:gd name="connsiteY28" fmla="*/ 295275 h 647700"/>
                <a:gd name="connsiteX29" fmla="*/ 1562100 w 3829050"/>
                <a:gd name="connsiteY29" fmla="*/ 238125 h 647700"/>
                <a:gd name="connsiteX30" fmla="*/ 1571625 w 3829050"/>
                <a:gd name="connsiteY30" fmla="*/ 209550 h 647700"/>
                <a:gd name="connsiteX31" fmla="*/ 1590675 w 3829050"/>
                <a:gd name="connsiteY31" fmla="*/ 180975 h 647700"/>
                <a:gd name="connsiteX32" fmla="*/ 1609725 w 3829050"/>
                <a:gd name="connsiteY32" fmla="*/ 123825 h 647700"/>
                <a:gd name="connsiteX33" fmla="*/ 1619250 w 3829050"/>
                <a:gd name="connsiteY33" fmla="*/ 95250 h 647700"/>
                <a:gd name="connsiteX34" fmla="*/ 1638300 w 3829050"/>
                <a:gd name="connsiteY34" fmla="*/ 66675 h 647700"/>
                <a:gd name="connsiteX35" fmla="*/ 1647825 w 3829050"/>
                <a:gd name="connsiteY35" fmla="*/ 28575 h 647700"/>
                <a:gd name="connsiteX36" fmla="*/ 1657350 w 3829050"/>
                <a:gd name="connsiteY36" fmla="*/ 0 h 647700"/>
                <a:gd name="connsiteX37" fmla="*/ 1666875 w 3829050"/>
                <a:gd name="connsiteY37" fmla="*/ 28575 h 647700"/>
                <a:gd name="connsiteX38" fmla="*/ 1685925 w 3829050"/>
                <a:gd name="connsiteY38" fmla="*/ 266700 h 647700"/>
                <a:gd name="connsiteX39" fmla="*/ 1704975 w 3829050"/>
                <a:gd name="connsiteY39" fmla="*/ 447675 h 647700"/>
                <a:gd name="connsiteX40" fmla="*/ 1714500 w 3829050"/>
                <a:gd name="connsiteY40" fmla="*/ 495300 h 647700"/>
                <a:gd name="connsiteX41" fmla="*/ 1743075 w 3829050"/>
                <a:gd name="connsiteY41" fmla="*/ 647700 h 647700"/>
                <a:gd name="connsiteX42" fmla="*/ 1781175 w 3829050"/>
                <a:gd name="connsiteY42" fmla="*/ 628650 h 647700"/>
                <a:gd name="connsiteX43" fmla="*/ 1809750 w 3829050"/>
                <a:gd name="connsiteY43" fmla="*/ 571500 h 647700"/>
                <a:gd name="connsiteX44" fmla="*/ 1838325 w 3829050"/>
                <a:gd name="connsiteY44" fmla="*/ 495300 h 647700"/>
                <a:gd name="connsiteX45" fmla="*/ 1847850 w 3829050"/>
                <a:gd name="connsiteY45" fmla="*/ 466725 h 647700"/>
                <a:gd name="connsiteX46" fmla="*/ 1857375 w 3829050"/>
                <a:gd name="connsiteY46" fmla="*/ 428625 h 647700"/>
                <a:gd name="connsiteX47" fmla="*/ 1876425 w 3829050"/>
                <a:gd name="connsiteY47" fmla="*/ 361950 h 647700"/>
                <a:gd name="connsiteX48" fmla="*/ 1895475 w 3829050"/>
                <a:gd name="connsiteY48" fmla="*/ 266700 h 647700"/>
                <a:gd name="connsiteX49" fmla="*/ 1905000 w 3829050"/>
                <a:gd name="connsiteY49" fmla="*/ 342900 h 647700"/>
                <a:gd name="connsiteX50" fmla="*/ 1924050 w 3829050"/>
                <a:gd name="connsiteY50" fmla="*/ 400050 h 647700"/>
                <a:gd name="connsiteX51" fmla="*/ 1990725 w 3829050"/>
                <a:gd name="connsiteY51" fmla="*/ 371475 h 647700"/>
                <a:gd name="connsiteX52" fmla="*/ 2038350 w 3829050"/>
                <a:gd name="connsiteY52" fmla="*/ 314325 h 647700"/>
                <a:gd name="connsiteX53" fmla="*/ 2066925 w 3829050"/>
                <a:gd name="connsiteY53" fmla="*/ 304800 h 647700"/>
                <a:gd name="connsiteX54" fmla="*/ 2095500 w 3829050"/>
                <a:gd name="connsiteY54" fmla="*/ 285750 h 647700"/>
                <a:gd name="connsiteX55" fmla="*/ 2190750 w 3829050"/>
                <a:gd name="connsiteY55" fmla="*/ 333375 h 647700"/>
                <a:gd name="connsiteX56" fmla="*/ 2247900 w 3829050"/>
                <a:gd name="connsiteY56" fmla="*/ 381000 h 647700"/>
                <a:gd name="connsiteX57" fmla="*/ 2305050 w 3829050"/>
                <a:gd name="connsiteY57" fmla="*/ 400050 h 647700"/>
                <a:gd name="connsiteX58" fmla="*/ 2333625 w 3829050"/>
                <a:gd name="connsiteY58" fmla="*/ 409575 h 647700"/>
                <a:gd name="connsiteX59" fmla="*/ 2409825 w 3829050"/>
                <a:gd name="connsiteY59" fmla="*/ 400050 h 647700"/>
                <a:gd name="connsiteX60" fmla="*/ 2466975 w 3829050"/>
                <a:gd name="connsiteY60" fmla="*/ 361950 h 647700"/>
                <a:gd name="connsiteX61" fmla="*/ 2543175 w 3829050"/>
                <a:gd name="connsiteY61" fmla="*/ 295275 h 647700"/>
                <a:gd name="connsiteX62" fmla="*/ 2571750 w 3829050"/>
                <a:gd name="connsiteY62" fmla="*/ 276225 h 647700"/>
                <a:gd name="connsiteX63" fmla="*/ 2609850 w 3829050"/>
                <a:gd name="connsiteY63" fmla="*/ 295275 h 647700"/>
                <a:gd name="connsiteX64" fmla="*/ 2628900 w 3829050"/>
                <a:gd name="connsiteY64" fmla="*/ 323850 h 647700"/>
                <a:gd name="connsiteX65" fmla="*/ 2657475 w 3829050"/>
                <a:gd name="connsiteY65" fmla="*/ 342900 h 647700"/>
                <a:gd name="connsiteX66" fmla="*/ 2676525 w 3829050"/>
                <a:gd name="connsiteY66" fmla="*/ 371475 h 647700"/>
                <a:gd name="connsiteX67" fmla="*/ 2705100 w 3829050"/>
                <a:gd name="connsiteY67" fmla="*/ 390525 h 647700"/>
                <a:gd name="connsiteX68" fmla="*/ 2743200 w 3829050"/>
                <a:gd name="connsiteY68" fmla="*/ 447675 h 647700"/>
                <a:gd name="connsiteX69" fmla="*/ 2771775 w 3829050"/>
                <a:gd name="connsiteY69" fmla="*/ 438150 h 647700"/>
                <a:gd name="connsiteX70" fmla="*/ 2847975 w 3829050"/>
                <a:gd name="connsiteY70" fmla="*/ 390525 h 647700"/>
                <a:gd name="connsiteX71" fmla="*/ 2876550 w 3829050"/>
                <a:gd name="connsiteY71" fmla="*/ 361950 h 647700"/>
                <a:gd name="connsiteX72" fmla="*/ 2895600 w 3829050"/>
                <a:gd name="connsiteY72" fmla="*/ 333375 h 647700"/>
                <a:gd name="connsiteX73" fmla="*/ 2924175 w 3829050"/>
                <a:gd name="connsiteY73" fmla="*/ 323850 h 647700"/>
                <a:gd name="connsiteX74" fmla="*/ 2962275 w 3829050"/>
                <a:gd name="connsiteY74" fmla="*/ 333375 h 647700"/>
                <a:gd name="connsiteX75" fmla="*/ 3057525 w 3829050"/>
                <a:gd name="connsiteY75" fmla="*/ 400050 h 647700"/>
                <a:gd name="connsiteX76" fmla="*/ 3086100 w 3829050"/>
                <a:gd name="connsiteY76" fmla="*/ 428625 h 647700"/>
                <a:gd name="connsiteX77" fmla="*/ 3124200 w 3829050"/>
                <a:gd name="connsiteY77" fmla="*/ 438150 h 647700"/>
                <a:gd name="connsiteX78" fmla="*/ 3152775 w 3829050"/>
                <a:gd name="connsiteY78" fmla="*/ 447675 h 647700"/>
                <a:gd name="connsiteX79" fmla="*/ 3181350 w 3829050"/>
                <a:gd name="connsiteY79" fmla="*/ 419100 h 647700"/>
                <a:gd name="connsiteX80" fmla="*/ 3219450 w 3829050"/>
                <a:gd name="connsiteY80" fmla="*/ 390525 h 647700"/>
                <a:gd name="connsiteX81" fmla="*/ 3238500 w 3829050"/>
                <a:gd name="connsiteY81" fmla="*/ 352425 h 647700"/>
                <a:gd name="connsiteX82" fmla="*/ 3600450 w 3829050"/>
                <a:gd name="connsiteY82" fmla="*/ 371475 h 647700"/>
                <a:gd name="connsiteX83" fmla="*/ 3829050 w 3829050"/>
                <a:gd name="connsiteY83" fmla="*/ 371475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3829050" h="647700">
                  <a:moveTo>
                    <a:pt x="0" y="457200"/>
                  </a:moveTo>
                  <a:cubicBezTo>
                    <a:pt x="22225" y="450850"/>
                    <a:pt x="44747" y="445459"/>
                    <a:pt x="66675" y="438150"/>
                  </a:cubicBezTo>
                  <a:cubicBezTo>
                    <a:pt x="133138" y="415996"/>
                    <a:pt x="94312" y="424945"/>
                    <a:pt x="152400" y="400050"/>
                  </a:cubicBezTo>
                  <a:cubicBezTo>
                    <a:pt x="210106" y="375319"/>
                    <a:pt x="149667" y="410942"/>
                    <a:pt x="228600" y="371475"/>
                  </a:cubicBezTo>
                  <a:cubicBezTo>
                    <a:pt x="245159" y="363196"/>
                    <a:pt x="260041" y="351891"/>
                    <a:pt x="276225" y="342900"/>
                  </a:cubicBezTo>
                  <a:cubicBezTo>
                    <a:pt x="364092" y="294085"/>
                    <a:pt x="255283" y="363211"/>
                    <a:pt x="371475" y="285750"/>
                  </a:cubicBezTo>
                  <a:lnTo>
                    <a:pt x="400050" y="266700"/>
                  </a:lnTo>
                  <a:cubicBezTo>
                    <a:pt x="409575" y="279400"/>
                    <a:pt x="420211" y="291338"/>
                    <a:pt x="428625" y="304800"/>
                  </a:cubicBezTo>
                  <a:cubicBezTo>
                    <a:pt x="460404" y="355646"/>
                    <a:pt x="436343" y="354396"/>
                    <a:pt x="504825" y="400050"/>
                  </a:cubicBezTo>
                  <a:lnTo>
                    <a:pt x="561975" y="438150"/>
                  </a:lnTo>
                  <a:cubicBezTo>
                    <a:pt x="564347" y="437676"/>
                    <a:pt x="628412" y="426910"/>
                    <a:pt x="638175" y="419100"/>
                  </a:cubicBezTo>
                  <a:cubicBezTo>
                    <a:pt x="647114" y="411949"/>
                    <a:pt x="648610" y="398063"/>
                    <a:pt x="657225" y="390525"/>
                  </a:cubicBezTo>
                  <a:cubicBezTo>
                    <a:pt x="674455" y="375448"/>
                    <a:pt x="695325" y="365125"/>
                    <a:pt x="714375" y="352425"/>
                  </a:cubicBezTo>
                  <a:lnTo>
                    <a:pt x="742950" y="333375"/>
                  </a:lnTo>
                  <a:cubicBezTo>
                    <a:pt x="752475" y="339725"/>
                    <a:pt x="762731" y="345096"/>
                    <a:pt x="771525" y="352425"/>
                  </a:cubicBezTo>
                  <a:cubicBezTo>
                    <a:pt x="797160" y="373788"/>
                    <a:pt x="798269" y="386536"/>
                    <a:pt x="828675" y="400050"/>
                  </a:cubicBezTo>
                  <a:cubicBezTo>
                    <a:pt x="847025" y="408205"/>
                    <a:pt x="885825" y="419100"/>
                    <a:pt x="885825" y="419100"/>
                  </a:cubicBezTo>
                  <a:cubicBezTo>
                    <a:pt x="939800" y="412750"/>
                    <a:pt x="994279" y="409772"/>
                    <a:pt x="1047750" y="400050"/>
                  </a:cubicBezTo>
                  <a:cubicBezTo>
                    <a:pt x="1062719" y="397328"/>
                    <a:pt x="1118150" y="370707"/>
                    <a:pt x="1133475" y="361950"/>
                  </a:cubicBezTo>
                  <a:cubicBezTo>
                    <a:pt x="1143414" y="356270"/>
                    <a:pt x="1151811" y="348020"/>
                    <a:pt x="1162050" y="342900"/>
                  </a:cubicBezTo>
                  <a:cubicBezTo>
                    <a:pt x="1171030" y="338410"/>
                    <a:pt x="1181100" y="336550"/>
                    <a:pt x="1190625" y="333375"/>
                  </a:cubicBezTo>
                  <a:cubicBezTo>
                    <a:pt x="1281156" y="423906"/>
                    <a:pt x="1186345" y="340454"/>
                    <a:pt x="1257300" y="381000"/>
                  </a:cubicBezTo>
                  <a:cubicBezTo>
                    <a:pt x="1368972" y="444813"/>
                    <a:pt x="1213260" y="373268"/>
                    <a:pt x="1343025" y="438150"/>
                  </a:cubicBezTo>
                  <a:cubicBezTo>
                    <a:pt x="1421895" y="477585"/>
                    <a:pt x="1318283" y="412130"/>
                    <a:pt x="1400175" y="466725"/>
                  </a:cubicBezTo>
                  <a:cubicBezTo>
                    <a:pt x="1412875" y="460375"/>
                    <a:pt x="1428235" y="457715"/>
                    <a:pt x="1438275" y="447675"/>
                  </a:cubicBezTo>
                  <a:cubicBezTo>
                    <a:pt x="1445375" y="440575"/>
                    <a:pt x="1443310" y="428080"/>
                    <a:pt x="1447800" y="419100"/>
                  </a:cubicBezTo>
                  <a:cubicBezTo>
                    <a:pt x="1452920" y="408861"/>
                    <a:pt x="1461170" y="400464"/>
                    <a:pt x="1466850" y="390525"/>
                  </a:cubicBezTo>
                  <a:cubicBezTo>
                    <a:pt x="1486970" y="355315"/>
                    <a:pt x="1484122" y="344678"/>
                    <a:pt x="1514475" y="314325"/>
                  </a:cubicBezTo>
                  <a:cubicBezTo>
                    <a:pt x="1522570" y="306230"/>
                    <a:pt x="1533525" y="301625"/>
                    <a:pt x="1543050" y="295275"/>
                  </a:cubicBezTo>
                  <a:lnTo>
                    <a:pt x="1562100" y="238125"/>
                  </a:lnTo>
                  <a:cubicBezTo>
                    <a:pt x="1565275" y="228600"/>
                    <a:pt x="1566056" y="217904"/>
                    <a:pt x="1571625" y="209550"/>
                  </a:cubicBezTo>
                  <a:cubicBezTo>
                    <a:pt x="1577975" y="200025"/>
                    <a:pt x="1586026" y="191436"/>
                    <a:pt x="1590675" y="180975"/>
                  </a:cubicBezTo>
                  <a:cubicBezTo>
                    <a:pt x="1598830" y="162625"/>
                    <a:pt x="1603375" y="142875"/>
                    <a:pt x="1609725" y="123825"/>
                  </a:cubicBezTo>
                  <a:cubicBezTo>
                    <a:pt x="1612900" y="114300"/>
                    <a:pt x="1613681" y="103604"/>
                    <a:pt x="1619250" y="95250"/>
                  </a:cubicBezTo>
                  <a:lnTo>
                    <a:pt x="1638300" y="66675"/>
                  </a:lnTo>
                  <a:cubicBezTo>
                    <a:pt x="1641475" y="53975"/>
                    <a:pt x="1644229" y="41162"/>
                    <a:pt x="1647825" y="28575"/>
                  </a:cubicBezTo>
                  <a:cubicBezTo>
                    <a:pt x="1650583" y="18921"/>
                    <a:pt x="1647310" y="0"/>
                    <a:pt x="1657350" y="0"/>
                  </a:cubicBezTo>
                  <a:cubicBezTo>
                    <a:pt x="1667390" y="0"/>
                    <a:pt x="1663700" y="19050"/>
                    <a:pt x="1666875" y="28575"/>
                  </a:cubicBezTo>
                  <a:cubicBezTo>
                    <a:pt x="1684760" y="332621"/>
                    <a:pt x="1666447" y="81663"/>
                    <a:pt x="1685925" y="266700"/>
                  </a:cubicBezTo>
                  <a:cubicBezTo>
                    <a:pt x="1694184" y="345165"/>
                    <a:pt x="1693716" y="374489"/>
                    <a:pt x="1704975" y="447675"/>
                  </a:cubicBezTo>
                  <a:cubicBezTo>
                    <a:pt x="1707437" y="463676"/>
                    <a:pt x="1711687" y="479357"/>
                    <a:pt x="1714500" y="495300"/>
                  </a:cubicBezTo>
                  <a:cubicBezTo>
                    <a:pt x="1739943" y="639474"/>
                    <a:pt x="1722745" y="566379"/>
                    <a:pt x="1743075" y="647700"/>
                  </a:cubicBezTo>
                  <a:cubicBezTo>
                    <a:pt x="1755775" y="641350"/>
                    <a:pt x="1770267" y="637740"/>
                    <a:pt x="1781175" y="628650"/>
                  </a:cubicBezTo>
                  <a:cubicBezTo>
                    <a:pt x="1801514" y="611701"/>
                    <a:pt x="1800359" y="593411"/>
                    <a:pt x="1809750" y="571500"/>
                  </a:cubicBezTo>
                  <a:cubicBezTo>
                    <a:pt x="1847799" y="482720"/>
                    <a:pt x="1813238" y="583105"/>
                    <a:pt x="1838325" y="495300"/>
                  </a:cubicBezTo>
                  <a:cubicBezTo>
                    <a:pt x="1841083" y="485646"/>
                    <a:pt x="1845092" y="476379"/>
                    <a:pt x="1847850" y="466725"/>
                  </a:cubicBezTo>
                  <a:cubicBezTo>
                    <a:pt x="1851446" y="454138"/>
                    <a:pt x="1853779" y="441212"/>
                    <a:pt x="1857375" y="428625"/>
                  </a:cubicBezTo>
                  <a:cubicBezTo>
                    <a:pt x="1867576" y="392921"/>
                    <a:pt x="1868981" y="402893"/>
                    <a:pt x="1876425" y="361950"/>
                  </a:cubicBezTo>
                  <a:cubicBezTo>
                    <a:pt x="1893937" y="265635"/>
                    <a:pt x="1875914" y="325384"/>
                    <a:pt x="1895475" y="266700"/>
                  </a:cubicBezTo>
                  <a:cubicBezTo>
                    <a:pt x="1898650" y="292100"/>
                    <a:pt x="1899637" y="317871"/>
                    <a:pt x="1905000" y="342900"/>
                  </a:cubicBezTo>
                  <a:cubicBezTo>
                    <a:pt x="1909207" y="362535"/>
                    <a:pt x="1924050" y="400050"/>
                    <a:pt x="1924050" y="400050"/>
                  </a:cubicBezTo>
                  <a:cubicBezTo>
                    <a:pt x="1953197" y="392763"/>
                    <a:pt x="1968799" y="393401"/>
                    <a:pt x="1990725" y="371475"/>
                  </a:cubicBezTo>
                  <a:cubicBezTo>
                    <a:pt x="2025867" y="336333"/>
                    <a:pt x="1991537" y="345533"/>
                    <a:pt x="2038350" y="314325"/>
                  </a:cubicBezTo>
                  <a:cubicBezTo>
                    <a:pt x="2046704" y="308756"/>
                    <a:pt x="2057945" y="309290"/>
                    <a:pt x="2066925" y="304800"/>
                  </a:cubicBezTo>
                  <a:cubicBezTo>
                    <a:pt x="2077164" y="299680"/>
                    <a:pt x="2085975" y="292100"/>
                    <a:pt x="2095500" y="285750"/>
                  </a:cubicBezTo>
                  <a:cubicBezTo>
                    <a:pt x="2138521" y="296505"/>
                    <a:pt x="2152949" y="295574"/>
                    <a:pt x="2190750" y="333375"/>
                  </a:cubicBezTo>
                  <a:cubicBezTo>
                    <a:pt x="2208695" y="351320"/>
                    <a:pt x="2224030" y="370391"/>
                    <a:pt x="2247900" y="381000"/>
                  </a:cubicBezTo>
                  <a:cubicBezTo>
                    <a:pt x="2266250" y="389155"/>
                    <a:pt x="2286000" y="393700"/>
                    <a:pt x="2305050" y="400050"/>
                  </a:cubicBezTo>
                  <a:lnTo>
                    <a:pt x="2333625" y="409575"/>
                  </a:lnTo>
                  <a:cubicBezTo>
                    <a:pt x="2359025" y="406400"/>
                    <a:pt x="2385719" y="408659"/>
                    <a:pt x="2409825" y="400050"/>
                  </a:cubicBezTo>
                  <a:cubicBezTo>
                    <a:pt x="2431386" y="392349"/>
                    <a:pt x="2466975" y="361950"/>
                    <a:pt x="2466975" y="361950"/>
                  </a:cubicBezTo>
                  <a:cubicBezTo>
                    <a:pt x="2498725" y="314325"/>
                    <a:pt x="2476500" y="339725"/>
                    <a:pt x="2543175" y="295275"/>
                  </a:cubicBezTo>
                  <a:lnTo>
                    <a:pt x="2571750" y="276225"/>
                  </a:lnTo>
                  <a:cubicBezTo>
                    <a:pt x="2584450" y="282575"/>
                    <a:pt x="2598942" y="286185"/>
                    <a:pt x="2609850" y="295275"/>
                  </a:cubicBezTo>
                  <a:cubicBezTo>
                    <a:pt x="2618644" y="302604"/>
                    <a:pt x="2620805" y="315755"/>
                    <a:pt x="2628900" y="323850"/>
                  </a:cubicBezTo>
                  <a:cubicBezTo>
                    <a:pt x="2636995" y="331945"/>
                    <a:pt x="2647950" y="336550"/>
                    <a:pt x="2657475" y="342900"/>
                  </a:cubicBezTo>
                  <a:cubicBezTo>
                    <a:pt x="2663825" y="352425"/>
                    <a:pt x="2668430" y="363380"/>
                    <a:pt x="2676525" y="371475"/>
                  </a:cubicBezTo>
                  <a:cubicBezTo>
                    <a:pt x="2684620" y="379570"/>
                    <a:pt x="2697562" y="381910"/>
                    <a:pt x="2705100" y="390525"/>
                  </a:cubicBezTo>
                  <a:cubicBezTo>
                    <a:pt x="2720177" y="407755"/>
                    <a:pt x="2743200" y="447675"/>
                    <a:pt x="2743200" y="447675"/>
                  </a:cubicBezTo>
                  <a:cubicBezTo>
                    <a:pt x="2752725" y="444500"/>
                    <a:pt x="2762547" y="442105"/>
                    <a:pt x="2771775" y="438150"/>
                  </a:cubicBezTo>
                  <a:cubicBezTo>
                    <a:pt x="2804298" y="424212"/>
                    <a:pt x="2820626" y="413967"/>
                    <a:pt x="2847975" y="390525"/>
                  </a:cubicBezTo>
                  <a:cubicBezTo>
                    <a:pt x="2858202" y="381759"/>
                    <a:pt x="2867926" y="372298"/>
                    <a:pt x="2876550" y="361950"/>
                  </a:cubicBezTo>
                  <a:cubicBezTo>
                    <a:pt x="2883879" y="353156"/>
                    <a:pt x="2886661" y="340526"/>
                    <a:pt x="2895600" y="333375"/>
                  </a:cubicBezTo>
                  <a:cubicBezTo>
                    <a:pt x="2903440" y="327103"/>
                    <a:pt x="2914650" y="327025"/>
                    <a:pt x="2924175" y="323850"/>
                  </a:cubicBezTo>
                  <a:cubicBezTo>
                    <a:pt x="2936875" y="327025"/>
                    <a:pt x="2950566" y="327521"/>
                    <a:pt x="2962275" y="333375"/>
                  </a:cubicBezTo>
                  <a:cubicBezTo>
                    <a:pt x="2975390" y="339933"/>
                    <a:pt x="3040800" y="385714"/>
                    <a:pt x="3057525" y="400050"/>
                  </a:cubicBezTo>
                  <a:cubicBezTo>
                    <a:pt x="3067752" y="408816"/>
                    <a:pt x="3074404" y="421942"/>
                    <a:pt x="3086100" y="428625"/>
                  </a:cubicBezTo>
                  <a:cubicBezTo>
                    <a:pt x="3097466" y="435120"/>
                    <a:pt x="3111613" y="434554"/>
                    <a:pt x="3124200" y="438150"/>
                  </a:cubicBezTo>
                  <a:cubicBezTo>
                    <a:pt x="3133854" y="440908"/>
                    <a:pt x="3143250" y="444500"/>
                    <a:pt x="3152775" y="447675"/>
                  </a:cubicBezTo>
                  <a:cubicBezTo>
                    <a:pt x="3162300" y="438150"/>
                    <a:pt x="3171123" y="427866"/>
                    <a:pt x="3181350" y="419100"/>
                  </a:cubicBezTo>
                  <a:cubicBezTo>
                    <a:pt x="3193403" y="408769"/>
                    <a:pt x="3209119" y="402578"/>
                    <a:pt x="3219450" y="390525"/>
                  </a:cubicBezTo>
                  <a:cubicBezTo>
                    <a:pt x="3228691" y="379744"/>
                    <a:pt x="3232150" y="365125"/>
                    <a:pt x="3238500" y="352425"/>
                  </a:cubicBezTo>
                  <a:cubicBezTo>
                    <a:pt x="3382209" y="362690"/>
                    <a:pt x="3439788" y="368128"/>
                    <a:pt x="3600450" y="371475"/>
                  </a:cubicBezTo>
                  <a:cubicBezTo>
                    <a:pt x="3676633" y="373062"/>
                    <a:pt x="3752850" y="371475"/>
                    <a:pt x="3829050" y="371475"/>
                  </a:cubicBezTo>
                </a:path>
              </a:pathLst>
            </a:custGeom>
            <a:ln w="38100">
              <a:solidFill>
                <a:srgbClr val="7030A0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grpSp>
        <p:nvGrpSpPr>
          <p:cNvPr id="69" name="Grupo 68">
            <a:extLst>
              <a:ext uri="{FF2B5EF4-FFF2-40B4-BE49-F238E27FC236}">
                <a16:creationId xmlns:a16="http://schemas.microsoft.com/office/drawing/2014/main" id="{62835E00-DBC4-47EC-96CD-AD61241C8461}"/>
              </a:ext>
            </a:extLst>
          </p:cNvPr>
          <p:cNvGrpSpPr/>
          <p:nvPr/>
        </p:nvGrpSpPr>
        <p:grpSpPr>
          <a:xfrm>
            <a:off x="4552635" y="2940113"/>
            <a:ext cx="2556721" cy="600929"/>
            <a:chOff x="4552635" y="2940113"/>
            <a:chExt cx="2556721" cy="600929"/>
          </a:xfrm>
        </p:grpSpPr>
        <p:grpSp>
          <p:nvGrpSpPr>
            <p:cNvPr id="21" name="Gráfico 20">
              <a:extLst>
                <a:ext uri="{FF2B5EF4-FFF2-40B4-BE49-F238E27FC236}">
                  <a16:creationId xmlns:a16="http://schemas.microsoft.com/office/drawing/2014/main" id="{A5F6370C-95E0-4754-B2C6-948076D47890}"/>
                </a:ext>
              </a:extLst>
            </p:cNvPr>
            <p:cNvGrpSpPr>
              <a:grpSpLocks noChangeAspect="1"/>
            </p:cNvGrpSpPr>
            <p:nvPr/>
          </p:nvGrpSpPr>
          <p:grpSpPr>
            <a:xfrm flipH="1">
              <a:off x="4552635" y="2940113"/>
              <a:ext cx="799978" cy="600929"/>
              <a:chOff x="2951578" y="1863960"/>
              <a:chExt cx="1860889" cy="1480080"/>
            </a:xfrm>
            <a:gradFill>
              <a:gsLst>
                <a:gs pos="0">
                  <a:schemeClr val="accent2">
                    <a:lumMod val="60000"/>
                    <a:lumOff val="40000"/>
                  </a:schemeClr>
                </a:gs>
                <a:gs pos="97000">
                  <a:schemeClr val="accent2"/>
                </a:gs>
              </a:gsLst>
              <a:lin ang="5400000" scaled="1"/>
            </a:gradFill>
          </p:grpSpPr>
          <p:sp>
            <p:nvSpPr>
              <p:cNvPr id="22" name="Forma libre: forma 21">
                <a:extLst>
                  <a:ext uri="{FF2B5EF4-FFF2-40B4-BE49-F238E27FC236}">
                    <a16:creationId xmlns:a16="http://schemas.microsoft.com/office/drawing/2014/main" id="{F577342F-4253-4E62-898D-AA484868E41F}"/>
                  </a:ext>
                </a:extLst>
              </p:cNvPr>
              <p:cNvSpPr/>
              <p:nvPr/>
            </p:nvSpPr>
            <p:spPr>
              <a:xfrm>
                <a:off x="2951578" y="1863960"/>
                <a:ext cx="1860889" cy="1480080"/>
              </a:xfrm>
              <a:custGeom>
                <a:avLst/>
                <a:gdLst>
                  <a:gd name="connsiteX0" fmla="*/ 1860883 w 1860893"/>
                  <a:gd name="connsiteY0" fmla="*/ 61593 h 1480080"/>
                  <a:gd name="connsiteX1" fmla="*/ 1860883 w 1860893"/>
                  <a:gd name="connsiteY1" fmla="*/ 1192199 h 1480080"/>
                  <a:gd name="connsiteX2" fmla="*/ 1797394 w 1860893"/>
                  <a:gd name="connsiteY2" fmla="*/ 1252749 h 1480080"/>
                  <a:gd name="connsiteX3" fmla="*/ 1302621 w 1860893"/>
                  <a:gd name="connsiteY3" fmla="*/ 1252749 h 1480080"/>
                  <a:gd name="connsiteX4" fmla="*/ 1286201 w 1860893"/>
                  <a:gd name="connsiteY4" fmla="*/ 1267364 h 1480080"/>
                  <a:gd name="connsiteX5" fmla="*/ 1286201 w 1860893"/>
                  <a:gd name="connsiteY5" fmla="*/ 1450057 h 1480080"/>
                  <a:gd name="connsiteX6" fmla="*/ 1256394 w 1860893"/>
                  <a:gd name="connsiteY6" fmla="*/ 1480070 h 1480080"/>
                  <a:gd name="connsiteX7" fmla="*/ 1236943 w 1860893"/>
                  <a:gd name="connsiteY7" fmla="*/ 1474068 h 1480080"/>
                  <a:gd name="connsiteX8" fmla="*/ 939203 w 1860893"/>
                  <a:gd name="connsiteY8" fmla="*/ 1255881 h 1480080"/>
                  <a:gd name="connsiteX9" fmla="*/ 929351 w 1860893"/>
                  <a:gd name="connsiteY9" fmla="*/ 1255881 h 1480080"/>
                  <a:gd name="connsiteX10" fmla="*/ 63498 w 1860893"/>
                  <a:gd name="connsiteY10" fmla="*/ 1255881 h 1480080"/>
                  <a:gd name="connsiteX11" fmla="*/ 10 w 1860893"/>
                  <a:gd name="connsiteY11" fmla="*/ 1195331 h 1480080"/>
                  <a:gd name="connsiteX12" fmla="*/ 10 w 1860893"/>
                  <a:gd name="connsiteY12" fmla="*/ 61593 h 1480080"/>
                  <a:gd name="connsiteX13" fmla="*/ 62394 w 1860893"/>
                  <a:gd name="connsiteY13" fmla="*/ 9 h 1480080"/>
                  <a:gd name="connsiteX14" fmla="*/ 63498 w 1860893"/>
                  <a:gd name="connsiteY14" fmla="*/ 0 h 1480080"/>
                  <a:gd name="connsiteX15" fmla="*/ 1797394 w 1860893"/>
                  <a:gd name="connsiteY15" fmla="*/ 0 h 1480080"/>
                  <a:gd name="connsiteX16" fmla="*/ 1860893 w 1860893"/>
                  <a:gd name="connsiteY16" fmla="*/ 60540 h 1480080"/>
                  <a:gd name="connsiteX17" fmla="*/ 1860883 w 1860893"/>
                  <a:gd name="connsiteY17" fmla="*/ 61593 h 1480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860893" h="1480080">
                    <a:moveTo>
                      <a:pt x="1860883" y="61593"/>
                    </a:moveTo>
                    <a:lnTo>
                      <a:pt x="1860883" y="1192199"/>
                    </a:lnTo>
                    <a:cubicBezTo>
                      <a:pt x="1860883" y="1225637"/>
                      <a:pt x="1832455" y="1252749"/>
                      <a:pt x="1797394" y="1252749"/>
                    </a:cubicBezTo>
                    <a:lnTo>
                      <a:pt x="1302621" y="1252749"/>
                    </a:lnTo>
                    <a:cubicBezTo>
                      <a:pt x="1293962" y="1252728"/>
                      <a:pt x="1286781" y="1259127"/>
                      <a:pt x="1286201" y="1267364"/>
                    </a:cubicBezTo>
                    <a:lnTo>
                      <a:pt x="1286201" y="1450057"/>
                    </a:lnTo>
                    <a:cubicBezTo>
                      <a:pt x="1286661" y="1466196"/>
                      <a:pt x="1273317" y="1479632"/>
                      <a:pt x="1256394" y="1480070"/>
                    </a:cubicBezTo>
                    <a:cubicBezTo>
                      <a:pt x="1249378" y="1480248"/>
                      <a:pt x="1242514" y="1478129"/>
                      <a:pt x="1236943" y="1474068"/>
                    </a:cubicBezTo>
                    <a:lnTo>
                      <a:pt x="939203" y="1255881"/>
                    </a:lnTo>
                    <a:lnTo>
                      <a:pt x="929351" y="1255881"/>
                    </a:lnTo>
                    <a:lnTo>
                      <a:pt x="63498" y="1255881"/>
                    </a:lnTo>
                    <a:cubicBezTo>
                      <a:pt x="28434" y="1255881"/>
                      <a:pt x="10" y="1228769"/>
                      <a:pt x="10" y="1195331"/>
                    </a:cubicBezTo>
                    <a:lnTo>
                      <a:pt x="10" y="61593"/>
                    </a:lnTo>
                    <a:cubicBezTo>
                      <a:pt x="-595" y="28158"/>
                      <a:pt x="27336" y="586"/>
                      <a:pt x="62394" y="9"/>
                    </a:cubicBezTo>
                    <a:cubicBezTo>
                      <a:pt x="62763" y="3"/>
                      <a:pt x="63130" y="0"/>
                      <a:pt x="63498" y="0"/>
                    </a:cubicBezTo>
                    <a:lnTo>
                      <a:pt x="1797394" y="0"/>
                    </a:lnTo>
                    <a:cubicBezTo>
                      <a:pt x="1832455" y="-5"/>
                      <a:pt x="1860883" y="27100"/>
                      <a:pt x="1860893" y="60540"/>
                    </a:cubicBezTo>
                    <a:cubicBezTo>
                      <a:pt x="1860893" y="60892"/>
                      <a:pt x="1860893" y="61243"/>
                      <a:pt x="1860883" y="61593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6">
                      <a:lumMod val="75000"/>
                    </a:schemeClr>
                  </a:gs>
                  <a:gs pos="97000">
                    <a:schemeClr val="accent6">
                      <a:lumMod val="50000"/>
                    </a:schemeClr>
                  </a:gs>
                </a:gsLst>
                <a:lin ang="5400000" scaled="1"/>
              </a:gradFill>
              <a:ln w="1090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MX"/>
              </a:p>
            </p:txBody>
          </p:sp>
          <p:sp>
            <p:nvSpPr>
              <p:cNvPr id="23" name="Forma libre: forma 22">
                <a:extLst>
                  <a:ext uri="{FF2B5EF4-FFF2-40B4-BE49-F238E27FC236}">
                    <a16:creationId xmlns:a16="http://schemas.microsoft.com/office/drawing/2014/main" id="{548306B2-4EAD-4F4E-9DEA-045A992FA2F1}"/>
                  </a:ext>
                </a:extLst>
              </p:cNvPr>
              <p:cNvSpPr/>
              <p:nvPr/>
            </p:nvSpPr>
            <p:spPr>
              <a:xfrm>
                <a:off x="3750657" y="1985059"/>
                <a:ext cx="262792" cy="684898"/>
              </a:xfrm>
              <a:custGeom>
                <a:avLst/>
                <a:gdLst>
                  <a:gd name="connsiteX0" fmla="*/ 190482 w 262793"/>
                  <a:gd name="connsiteY0" fmla="*/ 684836 h 684898"/>
                  <a:gd name="connsiteX1" fmla="*/ 63505 w 262793"/>
                  <a:gd name="connsiteY1" fmla="*/ 684836 h 684898"/>
                  <a:gd name="connsiteX2" fmla="*/ 21915 w 262793"/>
                  <a:gd name="connsiteY2" fmla="*/ 649457 h 684898"/>
                  <a:gd name="connsiteX3" fmla="*/ 21909 w 262793"/>
                  <a:gd name="connsiteY3" fmla="*/ 649341 h 684898"/>
                  <a:gd name="connsiteX4" fmla="*/ 16 w 262793"/>
                  <a:gd name="connsiteY4" fmla="*/ 37583 h 684898"/>
                  <a:gd name="connsiteX5" fmla="*/ 37218 w 262793"/>
                  <a:gd name="connsiteY5" fmla="*/ 15 h 684898"/>
                  <a:gd name="connsiteX6" fmla="*/ 38328 w 262793"/>
                  <a:gd name="connsiteY6" fmla="*/ 0 h 684898"/>
                  <a:gd name="connsiteX7" fmla="*/ 224415 w 262793"/>
                  <a:gd name="connsiteY7" fmla="*/ 0 h 684898"/>
                  <a:gd name="connsiteX8" fmla="*/ 262793 w 262793"/>
                  <a:gd name="connsiteY8" fmla="*/ 36479 h 684898"/>
                  <a:gd name="connsiteX9" fmla="*/ 262727 w 262793"/>
                  <a:gd name="connsiteY9" fmla="*/ 38626 h 684898"/>
                  <a:gd name="connsiteX10" fmla="*/ 228794 w 262793"/>
                  <a:gd name="connsiteY10" fmla="*/ 650385 h 684898"/>
                  <a:gd name="connsiteX11" fmla="*/ 190482 w 262793"/>
                  <a:gd name="connsiteY11" fmla="*/ 684836 h 6848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62793" h="684898">
                    <a:moveTo>
                      <a:pt x="190482" y="684836"/>
                    </a:moveTo>
                    <a:lnTo>
                      <a:pt x="63505" y="684836"/>
                    </a:lnTo>
                    <a:cubicBezTo>
                      <a:pt x="41776" y="686020"/>
                      <a:pt x="23156" y="670180"/>
                      <a:pt x="21915" y="649457"/>
                    </a:cubicBezTo>
                    <a:cubicBezTo>
                      <a:pt x="21913" y="649419"/>
                      <a:pt x="21911" y="649380"/>
                      <a:pt x="21909" y="649341"/>
                    </a:cubicBezTo>
                    <a:lnTo>
                      <a:pt x="16" y="37583"/>
                    </a:lnTo>
                    <a:cubicBezTo>
                      <a:pt x="-588" y="17411"/>
                      <a:pt x="16068" y="592"/>
                      <a:pt x="37218" y="15"/>
                    </a:cubicBezTo>
                    <a:cubicBezTo>
                      <a:pt x="37588" y="5"/>
                      <a:pt x="37958" y="0"/>
                      <a:pt x="38328" y="0"/>
                    </a:cubicBezTo>
                    <a:lnTo>
                      <a:pt x="224415" y="0"/>
                    </a:lnTo>
                    <a:cubicBezTo>
                      <a:pt x="245574" y="-33"/>
                      <a:pt x="262760" y="16299"/>
                      <a:pt x="262793" y="36479"/>
                    </a:cubicBezTo>
                    <a:cubicBezTo>
                      <a:pt x="262793" y="37195"/>
                      <a:pt x="262771" y="37911"/>
                      <a:pt x="262727" y="38626"/>
                    </a:cubicBezTo>
                    <a:lnTo>
                      <a:pt x="228794" y="650385"/>
                    </a:lnTo>
                    <a:cubicBezTo>
                      <a:pt x="227632" y="669746"/>
                      <a:pt x="210815" y="684867"/>
                      <a:pt x="190482" y="684836"/>
                    </a:cubicBezTo>
                    <a:close/>
                  </a:path>
                </a:pathLst>
              </a:custGeom>
              <a:solidFill>
                <a:schemeClr val="bg1"/>
              </a:solidFill>
              <a:ln w="1090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MX"/>
              </a:p>
            </p:txBody>
          </p:sp>
          <p:sp>
            <p:nvSpPr>
              <p:cNvPr id="24" name="Rectángulo: esquinas redondeadas 23">
                <a:extLst>
                  <a:ext uri="{FF2B5EF4-FFF2-40B4-BE49-F238E27FC236}">
                    <a16:creationId xmlns:a16="http://schemas.microsoft.com/office/drawing/2014/main" id="{A5F5B066-47FF-4ACC-9BED-A4285F7773B4}"/>
                  </a:ext>
                </a:extLst>
              </p:cNvPr>
              <p:cNvSpPr/>
              <p:nvPr/>
            </p:nvSpPr>
            <p:spPr>
              <a:xfrm>
                <a:off x="3786798" y="2773247"/>
                <a:ext cx="184992" cy="176428"/>
              </a:xfrm>
              <a:prstGeom prst="roundRect">
                <a:avLst/>
              </a:prstGeom>
              <a:solidFill>
                <a:schemeClr val="bg1"/>
              </a:solidFill>
              <a:ln w="1090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MX"/>
              </a:p>
            </p:txBody>
          </p:sp>
        </p:grpSp>
        <p:cxnSp>
          <p:nvCxnSpPr>
            <p:cNvPr id="46" name="Conector recto 45">
              <a:extLst>
                <a:ext uri="{FF2B5EF4-FFF2-40B4-BE49-F238E27FC236}">
                  <a16:creationId xmlns:a16="http://schemas.microsoft.com/office/drawing/2014/main" id="{2254C777-4A5D-4219-AC65-DA163A5F146A}"/>
                </a:ext>
              </a:extLst>
            </p:cNvPr>
            <p:cNvCxnSpPr>
              <a:cxnSpLocks/>
            </p:cNvCxnSpPr>
            <p:nvPr/>
          </p:nvCxnSpPr>
          <p:spPr>
            <a:xfrm>
              <a:off x="5588223" y="3244278"/>
              <a:ext cx="1521133" cy="0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0" name="Grupo 69">
            <a:extLst>
              <a:ext uri="{FF2B5EF4-FFF2-40B4-BE49-F238E27FC236}">
                <a16:creationId xmlns:a16="http://schemas.microsoft.com/office/drawing/2014/main" id="{CB83DA74-E04F-45B9-9566-34B1E0C389F7}"/>
              </a:ext>
            </a:extLst>
          </p:cNvPr>
          <p:cNvGrpSpPr/>
          <p:nvPr/>
        </p:nvGrpSpPr>
        <p:grpSpPr>
          <a:xfrm>
            <a:off x="4552635" y="3891409"/>
            <a:ext cx="2556721" cy="600929"/>
            <a:chOff x="4552635" y="3891409"/>
            <a:chExt cx="2556721" cy="600929"/>
          </a:xfrm>
        </p:grpSpPr>
        <p:grpSp>
          <p:nvGrpSpPr>
            <p:cNvPr id="29" name="Gráfico 20">
              <a:extLst>
                <a:ext uri="{FF2B5EF4-FFF2-40B4-BE49-F238E27FC236}">
                  <a16:creationId xmlns:a16="http://schemas.microsoft.com/office/drawing/2014/main" id="{5B40D850-808C-4860-B41F-78868B890FEB}"/>
                </a:ext>
              </a:extLst>
            </p:cNvPr>
            <p:cNvGrpSpPr>
              <a:grpSpLocks noChangeAspect="1"/>
            </p:cNvGrpSpPr>
            <p:nvPr/>
          </p:nvGrpSpPr>
          <p:grpSpPr>
            <a:xfrm flipH="1">
              <a:off x="4552635" y="3891409"/>
              <a:ext cx="799978" cy="600929"/>
              <a:chOff x="2951578" y="1863960"/>
              <a:chExt cx="1860889" cy="1480080"/>
            </a:xfrm>
            <a:gradFill>
              <a:gsLst>
                <a:gs pos="0">
                  <a:schemeClr val="accent2">
                    <a:lumMod val="60000"/>
                    <a:lumOff val="40000"/>
                  </a:schemeClr>
                </a:gs>
                <a:gs pos="97000">
                  <a:schemeClr val="accent2"/>
                </a:gs>
              </a:gsLst>
              <a:lin ang="5400000" scaled="1"/>
            </a:gradFill>
          </p:grpSpPr>
          <p:sp>
            <p:nvSpPr>
              <p:cNvPr id="30" name="Forma libre: forma 29">
                <a:extLst>
                  <a:ext uri="{FF2B5EF4-FFF2-40B4-BE49-F238E27FC236}">
                    <a16:creationId xmlns:a16="http://schemas.microsoft.com/office/drawing/2014/main" id="{DE40513D-674A-44B8-8D00-AE0278BB14DB}"/>
                  </a:ext>
                </a:extLst>
              </p:cNvPr>
              <p:cNvSpPr/>
              <p:nvPr/>
            </p:nvSpPr>
            <p:spPr>
              <a:xfrm>
                <a:off x="2951578" y="1863960"/>
                <a:ext cx="1860889" cy="1480080"/>
              </a:xfrm>
              <a:custGeom>
                <a:avLst/>
                <a:gdLst>
                  <a:gd name="connsiteX0" fmla="*/ 1860883 w 1860893"/>
                  <a:gd name="connsiteY0" fmla="*/ 61593 h 1480080"/>
                  <a:gd name="connsiteX1" fmla="*/ 1860883 w 1860893"/>
                  <a:gd name="connsiteY1" fmla="*/ 1192199 h 1480080"/>
                  <a:gd name="connsiteX2" fmla="*/ 1797394 w 1860893"/>
                  <a:gd name="connsiteY2" fmla="*/ 1252749 h 1480080"/>
                  <a:gd name="connsiteX3" fmla="*/ 1302621 w 1860893"/>
                  <a:gd name="connsiteY3" fmla="*/ 1252749 h 1480080"/>
                  <a:gd name="connsiteX4" fmla="*/ 1286201 w 1860893"/>
                  <a:gd name="connsiteY4" fmla="*/ 1267364 h 1480080"/>
                  <a:gd name="connsiteX5" fmla="*/ 1286201 w 1860893"/>
                  <a:gd name="connsiteY5" fmla="*/ 1450057 h 1480080"/>
                  <a:gd name="connsiteX6" fmla="*/ 1256394 w 1860893"/>
                  <a:gd name="connsiteY6" fmla="*/ 1480070 h 1480080"/>
                  <a:gd name="connsiteX7" fmla="*/ 1236943 w 1860893"/>
                  <a:gd name="connsiteY7" fmla="*/ 1474068 h 1480080"/>
                  <a:gd name="connsiteX8" fmla="*/ 939203 w 1860893"/>
                  <a:gd name="connsiteY8" fmla="*/ 1255881 h 1480080"/>
                  <a:gd name="connsiteX9" fmla="*/ 929351 w 1860893"/>
                  <a:gd name="connsiteY9" fmla="*/ 1255881 h 1480080"/>
                  <a:gd name="connsiteX10" fmla="*/ 63498 w 1860893"/>
                  <a:gd name="connsiteY10" fmla="*/ 1255881 h 1480080"/>
                  <a:gd name="connsiteX11" fmla="*/ 10 w 1860893"/>
                  <a:gd name="connsiteY11" fmla="*/ 1195331 h 1480080"/>
                  <a:gd name="connsiteX12" fmla="*/ 10 w 1860893"/>
                  <a:gd name="connsiteY12" fmla="*/ 61593 h 1480080"/>
                  <a:gd name="connsiteX13" fmla="*/ 62394 w 1860893"/>
                  <a:gd name="connsiteY13" fmla="*/ 9 h 1480080"/>
                  <a:gd name="connsiteX14" fmla="*/ 63498 w 1860893"/>
                  <a:gd name="connsiteY14" fmla="*/ 0 h 1480080"/>
                  <a:gd name="connsiteX15" fmla="*/ 1797394 w 1860893"/>
                  <a:gd name="connsiteY15" fmla="*/ 0 h 1480080"/>
                  <a:gd name="connsiteX16" fmla="*/ 1860893 w 1860893"/>
                  <a:gd name="connsiteY16" fmla="*/ 60540 h 1480080"/>
                  <a:gd name="connsiteX17" fmla="*/ 1860883 w 1860893"/>
                  <a:gd name="connsiteY17" fmla="*/ 61593 h 1480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860893" h="1480080">
                    <a:moveTo>
                      <a:pt x="1860883" y="61593"/>
                    </a:moveTo>
                    <a:lnTo>
                      <a:pt x="1860883" y="1192199"/>
                    </a:lnTo>
                    <a:cubicBezTo>
                      <a:pt x="1860883" y="1225637"/>
                      <a:pt x="1832455" y="1252749"/>
                      <a:pt x="1797394" y="1252749"/>
                    </a:cubicBezTo>
                    <a:lnTo>
                      <a:pt x="1302621" y="1252749"/>
                    </a:lnTo>
                    <a:cubicBezTo>
                      <a:pt x="1293962" y="1252728"/>
                      <a:pt x="1286781" y="1259127"/>
                      <a:pt x="1286201" y="1267364"/>
                    </a:cubicBezTo>
                    <a:lnTo>
                      <a:pt x="1286201" y="1450057"/>
                    </a:lnTo>
                    <a:cubicBezTo>
                      <a:pt x="1286661" y="1466196"/>
                      <a:pt x="1273317" y="1479632"/>
                      <a:pt x="1256394" y="1480070"/>
                    </a:cubicBezTo>
                    <a:cubicBezTo>
                      <a:pt x="1249378" y="1480248"/>
                      <a:pt x="1242514" y="1478129"/>
                      <a:pt x="1236943" y="1474068"/>
                    </a:cubicBezTo>
                    <a:lnTo>
                      <a:pt x="939203" y="1255881"/>
                    </a:lnTo>
                    <a:lnTo>
                      <a:pt x="929351" y="1255881"/>
                    </a:lnTo>
                    <a:lnTo>
                      <a:pt x="63498" y="1255881"/>
                    </a:lnTo>
                    <a:cubicBezTo>
                      <a:pt x="28434" y="1255881"/>
                      <a:pt x="10" y="1228769"/>
                      <a:pt x="10" y="1195331"/>
                    </a:cubicBezTo>
                    <a:lnTo>
                      <a:pt x="10" y="61593"/>
                    </a:lnTo>
                    <a:cubicBezTo>
                      <a:pt x="-595" y="28158"/>
                      <a:pt x="27336" y="586"/>
                      <a:pt x="62394" y="9"/>
                    </a:cubicBezTo>
                    <a:cubicBezTo>
                      <a:pt x="62763" y="3"/>
                      <a:pt x="63130" y="0"/>
                      <a:pt x="63498" y="0"/>
                    </a:cubicBezTo>
                    <a:lnTo>
                      <a:pt x="1797394" y="0"/>
                    </a:lnTo>
                    <a:cubicBezTo>
                      <a:pt x="1832455" y="-5"/>
                      <a:pt x="1860883" y="27100"/>
                      <a:pt x="1860893" y="60540"/>
                    </a:cubicBezTo>
                    <a:cubicBezTo>
                      <a:pt x="1860893" y="60892"/>
                      <a:pt x="1860893" y="61243"/>
                      <a:pt x="1860883" y="61593"/>
                    </a:cubicBezTo>
                    <a:close/>
                  </a:path>
                </a:pathLst>
              </a:custGeom>
              <a:grpFill/>
              <a:ln w="1090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MX"/>
              </a:p>
            </p:txBody>
          </p:sp>
          <p:sp>
            <p:nvSpPr>
              <p:cNvPr id="31" name="Forma libre: forma 30">
                <a:extLst>
                  <a:ext uri="{FF2B5EF4-FFF2-40B4-BE49-F238E27FC236}">
                    <a16:creationId xmlns:a16="http://schemas.microsoft.com/office/drawing/2014/main" id="{583D383B-C2E4-467E-A551-D659D938A9D3}"/>
                  </a:ext>
                </a:extLst>
              </p:cNvPr>
              <p:cNvSpPr/>
              <p:nvPr/>
            </p:nvSpPr>
            <p:spPr>
              <a:xfrm>
                <a:off x="3750657" y="1985059"/>
                <a:ext cx="262792" cy="684898"/>
              </a:xfrm>
              <a:custGeom>
                <a:avLst/>
                <a:gdLst>
                  <a:gd name="connsiteX0" fmla="*/ 190482 w 262793"/>
                  <a:gd name="connsiteY0" fmla="*/ 684836 h 684898"/>
                  <a:gd name="connsiteX1" fmla="*/ 63505 w 262793"/>
                  <a:gd name="connsiteY1" fmla="*/ 684836 h 684898"/>
                  <a:gd name="connsiteX2" fmla="*/ 21915 w 262793"/>
                  <a:gd name="connsiteY2" fmla="*/ 649457 h 684898"/>
                  <a:gd name="connsiteX3" fmla="*/ 21909 w 262793"/>
                  <a:gd name="connsiteY3" fmla="*/ 649341 h 684898"/>
                  <a:gd name="connsiteX4" fmla="*/ 16 w 262793"/>
                  <a:gd name="connsiteY4" fmla="*/ 37583 h 684898"/>
                  <a:gd name="connsiteX5" fmla="*/ 37218 w 262793"/>
                  <a:gd name="connsiteY5" fmla="*/ 15 h 684898"/>
                  <a:gd name="connsiteX6" fmla="*/ 38328 w 262793"/>
                  <a:gd name="connsiteY6" fmla="*/ 0 h 684898"/>
                  <a:gd name="connsiteX7" fmla="*/ 224415 w 262793"/>
                  <a:gd name="connsiteY7" fmla="*/ 0 h 684898"/>
                  <a:gd name="connsiteX8" fmla="*/ 262793 w 262793"/>
                  <a:gd name="connsiteY8" fmla="*/ 36479 h 684898"/>
                  <a:gd name="connsiteX9" fmla="*/ 262727 w 262793"/>
                  <a:gd name="connsiteY9" fmla="*/ 38626 h 684898"/>
                  <a:gd name="connsiteX10" fmla="*/ 228794 w 262793"/>
                  <a:gd name="connsiteY10" fmla="*/ 650385 h 684898"/>
                  <a:gd name="connsiteX11" fmla="*/ 190482 w 262793"/>
                  <a:gd name="connsiteY11" fmla="*/ 684836 h 6848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62793" h="684898">
                    <a:moveTo>
                      <a:pt x="190482" y="684836"/>
                    </a:moveTo>
                    <a:lnTo>
                      <a:pt x="63505" y="684836"/>
                    </a:lnTo>
                    <a:cubicBezTo>
                      <a:pt x="41776" y="686020"/>
                      <a:pt x="23156" y="670180"/>
                      <a:pt x="21915" y="649457"/>
                    </a:cubicBezTo>
                    <a:cubicBezTo>
                      <a:pt x="21913" y="649419"/>
                      <a:pt x="21911" y="649380"/>
                      <a:pt x="21909" y="649341"/>
                    </a:cubicBezTo>
                    <a:lnTo>
                      <a:pt x="16" y="37583"/>
                    </a:lnTo>
                    <a:cubicBezTo>
                      <a:pt x="-588" y="17411"/>
                      <a:pt x="16068" y="592"/>
                      <a:pt x="37218" y="15"/>
                    </a:cubicBezTo>
                    <a:cubicBezTo>
                      <a:pt x="37588" y="5"/>
                      <a:pt x="37958" y="0"/>
                      <a:pt x="38328" y="0"/>
                    </a:cubicBezTo>
                    <a:lnTo>
                      <a:pt x="224415" y="0"/>
                    </a:lnTo>
                    <a:cubicBezTo>
                      <a:pt x="245574" y="-33"/>
                      <a:pt x="262760" y="16299"/>
                      <a:pt x="262793" y="36479"/>
                    </a:cubicBezTo>
                    <a:cubicBezTo>
                      <a:pt x="262793" y="37195"/>
                      <a:pt x="262771" y="37911"/>
                      <a:pt x="262727" y="38626"/>
                    </a:cubicBezTo>
                    <a:lnTo>
                      <a:pt x="228794" y="650385"/>
                    </a:lnTo>
                    <a:cubicBezTo>
                      <a:pt x="227632" y="669746"/>
                      <a:pt x="210815" y="684867"/>
                      <a:pt x="190482" y="684836"/>
                    </a:cubicBezTo>
                    <a:close/>
                  </a:path>
                </a:pathLst>
              </a:custGeom>
              <a:solidFill>
                <a:schemeClr val="bg1"/>
              </a:solidFill>
              <a:ln w="1090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MX"/>
              </a:p>
            </p:txBody>
          </p:sp>
          <p:sp>
            <p:nvSpPr>
              <p:cNvPr id="32" name="Rectángulo: esquinas redondeadas 31">
                <a:extLst>
                  <a:ext uri="{FF2B5EF4-FFF2-40B4-BE49-F238E27FC236}">
                    <a16:creationId xmlns:a16="http://schemas.microsoft.com/office/drawing/2014/main" id="{5DA9B70C-2C8E-4A1D-ABCB-73647E0E76EF}"/>
                  </a:ext>
                </a:extLst>
              </p:cNvPr>
              <p:cNvSpPr/>
              <p:nvPr/>
            </p:nvSpPr>
            <p:spPr>
              <a:xfrm>
                <a:off x="3786798" y="2773247"/>
                <a:ext cx="184992" cy="176428"/>
              </a:xfrm>
              <a:prstGeom prst="roundRect">
                <a:avLst/>
              </a:prstGeom>
              <a:solidFill>
                <a:schemeClr val="bg1"/>
              </a:solidFill>
              <a:ln w="1090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MX"/>
              </a:p>
            </p:txBody>
          </p:sp>
        </p:grpSp>
        <p:cxnSp>
          <p:nvCxnSpPr>
            <p:cNvPr id="50" name="Conector recto 49">
              <a:extLst>
                <a:ext uri="{FF2B5EF4-FFF2-40B4-BE49-F238E27FC236}">
                  <a16:creationId xmlns:a16="http://schemas.microsoft.com/office/drawing/2014/main" id="{F47F45FC-9922-4D9A-AF7C-EB66DEE2519F}"/>
                </a:ext>
              </a:extLst>
            </p:cNvPr>
            <p:cNvCxnSpPr>
              <a:cxnSpLocks/>
            </p:cNvCxnSpPr>
            <p:nvPr/>
          </p:nvCxnSpPr>
          <p:spPr>
            <a:xfrm>
              <a:off x="5588223" y="4218653"/>
              <a:ext cx="1521133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upo 70">
            <a:extLst>
              <a:ext uri="{FF2B5EF4-FFF2-40B4-BE49-F238E27FC236}">
                <a16:creationId xmlns:a16="http://schemas.microsoft.com/office/drawing/2014/main" id="{4BB55CE4-C235-4187-8B60-1EED0E789013}"/>
              </a:ext>
            </a:extLst>
          </p:cNvPr>
          <p:cNvGrpSpPr/>
          <p:nvPr/>
        </p:nvGrpSpPr>
        <p:grpSpPr>
          <a:xfrm>
            <a:off x="4552635" y="4798216"/>
            <a:ext cx="2467290" cy="647700"/>
            <a:chOff x="4552635" y="4798216"/>
            <a:chExt cx="2467290" cy="647700"/>
          </a:xfrm>
        </p:grpSpPr>
        <p:grpSp>
          <p:nvGrpSpPr>
            <p:cNvPr id="25" name="Gráfico 20">
              <a:extLst>
                <a:ext uri="{FF2B5EF4-FFF2-40B4-BE49-F238E27FC236}">
                  <a16:creationId xmlns:a16="http://schemas.microsoft.com/office/drawing/2014/main" id="{E85C0BDF-F5D6-4C71-8444-8882170E00EB}"/>
                </a:ext>
              </a:extLst>
            </p:cNvPr>
            <p:cNvGrpSpPr>
              <a:grpSpLocks noChangeAspect="1"/>
            </p:cNvGrpSpPr>
            <p:nvPr/>
          </p:nvGrpSpPr>
          <p:grpSpPr>
            <a:xfrm flipH="1">
              <a:off x="4552635" y="4842705"/>
              <a:ext cx="799978" cy="600929"/>
              <a:chOff x="2951578" y="1863960"/>
              <a:chExt cx="1860889" cy="1480080"/>
            </a:xfrm>
            <a:gradFill>
              <a:gsLst>
                <a:gs pos="0">
                  <a:schemeClr val="accent2">
                    <a:lumMod val="60000"/>
                    <a:lumOff val="40000"/>
                  </a:schemeClr>
                </a:gs>
                <a:gs pos="97000">
                  <a:schemeClr val="accent2"/>
                </a:gs>
              </a:gsLst>
              <a:lin ang="5400000" scaled="1"/>
            </a:gradFill>
          </p:grpSpPr>
          <p:sp>
            <p:nvSpPr>
              <p:cNvPr id="26" name="Forma libre: forma 25">
                <a:extLst>
                  <a:ext uri="{FF2B5EF4-FFF2-40B4-BE49-F238E27FC236}">
                    <a16:creationId xmlns:a16="http://schemas.microsoft.com/office/drawing/2014/main" id="{4391771E-A96B-471E-A231-F5E8AB01E7B1}"/>
                  </a:ext>
                </a:extLst>
              </p:cNvPr>
              <p:cNvSpPr/>
              <p:nvPr/>
            </p:nvSpPr>
            <p:spPr>
              <a:xfrm>
                <a:off x="2951578" y="1863960"/>
                <a:ext cx="1860889" cy="1480080"/>
              </a:xfrm>
              <a:custGeom>
                <a:avLst/>
                <a:gdLst>
                  <a:gd name="connsiteX0" fmla="*/ 1860883 w 1860893"/>
                  <a:gd name="connsiteY0" fmla="*/ 61593 h 1480080"/>
                  <a:gd name="connsiteX1" fmla="*/ 1860883 w 1860893"/>
                  <a:gd name="connsiteY1" fmla="*/ 1192199 h 1480080"/>
                  <a:gd name="connsiteX2" fmla="*/ 1797394 w 1860893"/>
                  <a:gd name="connsiteY2" fmla="*/ 1252749 h 1480080"/>
                  <a:gd name="connsiteX3" fmla="*/ 1302621 w 1860893"/>
                  <a:gd name="connsiteY3" fmla="*/ 1252749 h 1480080"/>
                  <a:gd name="connsiteX4" fmla="*/ 1286201 w 1860893"/>
                  <a:gd name="connsiteY4" fmla="*/ 1267364 h 1480080"/>
                  <a:gd name="connsiteX5" fmla="*/ 1286201 w 1860893"/>
                  <a:gd name="connsiteY5" fmla="*/ 1450057 h 1480080"/>
                  <a:gd name="connsiteX6" fmla="*/ 1256394 w 1860893"/>
                  <a:gd name="connsiteY6" fmla="*/ 1480070 h 1480080"/>
                  <a:gd name="connsiteX7" fmla="*/ 1236943 w 1860893"/>
                  <a:gd name="connsiteY7" fmla="*/ 1474068 h 1480080"/>
                  <a:gd name="connsiteX8" fmla="*/ 939203 w 1860893"/>
                  <a:gd name="connsiteY8" fmla="*/ 1255881 h 1480080"/>
                  <a:gd name="connsiteX9" fmla="*/ 929351 w 1860893"/>
                  <a:gd name="connsiteY9" fmla="*/ 1255881 h 1480080"/>
                  <a:gd name="connsiteX10" fmla="*/ 63498 w 1860893"/>
                  <a:gd name="connsiteY10" fmla="*/ 1255881 h 1480080"/>
                  <a:gd name="connsiteX11" fmla="*/ 10 w 1860893"/>
                  <a:gd name="connsiteY11" fmla="*/ 1195331 h 1480080"/>
                  <a:gd name="connsiteX12" fmla="*/ 10 w 1860893"/>
                  <a:gd name="connsiteY12" fmla="*/ 61593 h 1480080"/>
                  <a:gd name="connsiteX13" fmla="*/ 62394 w 1860893"/>
                  <a:gd name="connsiteY13" fmla="*/ 9 h 1480080"/>
                  <a:gd name="connsiteX14" fmla="*/ 63498 w 1860893"/>
                  <a:gd name="connsiteY14" fmla="*/ 0 h 1480080"/>
                  <a:gd name="connsiteX15" fmla="*/ 1797394 w 1860893"/>
                  <a:gd name="connsiteY15" fmla="*/ 0 h 1480080"/>
                  <a:gd name="connsiteX16" fmla="*/ 1860893 w 1860893"/>
                  <a:gd name="connsiteY16" fmla="*/ 60540 h 1480080"/>
                  <a:gd name="connsiteX17" fmla="*/ 1860883 w 1860893"/>
                  <a:gd name="connsiteY17" fmla="*/ 61593 h 1480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860893" h="1480080">
                    <a:moveTo>
                      <a:pt x="1860883" y="61593"/>
                    </a:moveTo>
                    <a:lnTo>
                      <a:pt x="1860883" y="1192199"/>
                    </a:lnTo>
                    <a:cubicBezTo>
                      <a:pt x="1860883" y="1225637"/>
                      <a:pt x="1832455" y="1252749"/>
                      <a:pt x="1797394" y="1252749"/>
                    </a:cubicBezTo>
                    <a:lnTo>
                      <a:pt x="1302621" y="1252749"/>
                    </a:lnTo>
                    <a:cubicBezTo>
                      <a:pt x="1293962" y="1252728"/>
                      <a:pt x="1286781" y="1259127"/>
                      <a:pt x="1286201" y="1267364"/>
                    </a:cubicBezTo>
                    <a:lnTo>
                      <a:pt x="1286201" y="1450057"/>
                    </a:lnTo>
                    <a:cubicBezTo>
                      <a:pt x="1286661" y="1466196"/>
                      <a:pt x="1273317" y="1479632"/>
                      <a:pt x="1256394" y="1480070"/>
                    </a:cubicBezTo>
                    <a:cubicBezTo>
                      <a:pt x="1249378" y="1480248"/>
                      <a:pt x="1242514" y="1478129"/>
                      <a:pt x="1236943" y="1474068"/>
                    </a:cubicBezTo>
                    <a:lnTo>
                      <a:pt x="939203" y="1255881"/>
                    </a:lnTo>
                    <a:lnTo>
                      <a:pt x="929351" y="1255881"/>
                    </a:lnTo>
                    <a:lnTo>
                      <a:pt x="63498" y="1255881"/>
                    </a:lnTo>
                    <a:cubicBezTo>
                      <a:pt x="28434" y="1255881"/>
                      <a:pt x="10" y="1228769"/>
                      <a:pt x="10" y="1195331"/>
                    </a:cubicBezTo>
                    <a:lnTo>
                      <a:pt x="10" y="61593"/>
                    </a:lnTo>
                    <a:cubicBezTo>
                      <a:pt x="-595" y="28158"/>
                      <a:pt x="27336" y="586"/>
                      <a:pt x="62394" y="9"/>
                    </a:cubicBezTo>
                    <a:cubicBezTo>
                      <a:pt x="62763" y="3"/>
                      <a:pt x="63130" y="0"/>
                      <a:pt x="63498" y="0"/>
                    </a:cubicBezTo>
                    <a:lnTo>
                      <a:pt x="1797394" y="0"/>
                    </a:lnTo>
                    <a:cubicBezTo>
                      <a:pt x="1832455" y="-5"/>
                      <a:pt x="1860883" y="27100"/>
                      <a:pt x="1860893" y="60540"/>
                    </a:cubicBezTo>
                    <a:cubicBezTo>
                      <a:pt x="1860893" y="60892"/>
                      <a:pt x="1860893" y="61243"/>
                      <a:pt x="1860883" y="61593"/>
                    </a:cubicBezTo>
                    <a:close/>
                  </a:path>
                </a:pathLst>
              </a:custGeom>
              <a:gradFill>
                <a:gsLst>
                  <a:gs pos="0">
                    <a:srgbClr val="92D050"/>
                  </a:gs>
                  <a:gs pos="97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 w="1090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MX"/>
              </a:p>
            </p:txBody>
          </p:sp>
          <p:sp>
            <p:nvSpPr>
              <p:cNvPr id="27" name="Forma libre: forma 26">
                <a:extLst>
                  <a:ext uri="{FF2B5EF4-FFF2-40B4-BE49-F238E27FC236}">
                    <a16:creationId xmlns:a16="http://schemas.microsoft.com/office/drawing/2014/main" id="{A6473CDF-8191-42CE-9A68-29BD75101033}"/>
                  </a:ext>
                </a:extLst>
              </p:cNvPr>
              <p:cNvSpPr/>
              <p:nvPr/>
            </p:nvSpPr>
            <p:spPr>
              <a:xfrm>
                <a:off x="3750657" y="1985059"/>
                <a:ext cx="262792" cy="684898"/>
              </a:xfrm>
              <a:custGeom>
                <a:avLst/>
                <a:gdLst>
                  <a:gd name="connsiteX0" fmla="*/ 190482 w 262793"/>
                  <a:gd name="connsiteY0" fmla="*/ 684836 h 684898"/>
                  <a:gd name="connsiteX1" fmla="*/ 63505 w 262793"/>
                  <a:gd name="connsiteY1" fmla="*/ 684836 h 684898"/>
                  <a:gd name="connsiteX2" fmla="*/ 21915 w 262793"/>
                  <a:gd name="connsiteY2" fmla="*/ 649457 h 684898"/>
                  <a:gd name="connsiteX3" fmla="*/ 21909 w 262793"/>
                  <a:gd name="connsiteY3" fmla="*/ 649341 h 684898"/>
                  <a:gd name="connsiteX4" fmla="*/ 16 w 262793"/>
                  <a:gd name="connsiteY4" fmla="*/ 37583 h 684898"/>
                  <a:gd name="connsiteX5" fmla="*/ 37218 w 262793"/>
                  <a:gd name="connsiteY5" fmla="*/ 15 h 684898"/>
                  <a:gd name="connsiteX6" fmla="*/ 38328 w 262793"/>
                  <a:gd name="connsiteY6" fmla="*/ 0 h 684898"/>
                  <a:gd name="connsiteX7" fmla="*/ 224415 w 262793"/>
                  <a:gd name="connsiteY7" fmla="*/ 0 h 684898"/>
                  <a:gd name="connsiteX8" fmla="*/ 262793 w 262793"/>
                  <a:gd name="connsiteY8" fmla="*/ 36479 h 684898"/>
                  <a:gd name="connsiteX9" fmla="*/ 262727 w 262793"/>
                  <a:gd name="connsiteY9" fmla="*/ 38626 h 684898"/>
                  <a:gd name="connsiteX10" fmla="*/ 228794 w 262793"/>
                  <a:gd name="connsiteY10" fmla="*/ 650385 h 684898"/>
                  <a:gd name="connsiteX11" fmla="*/ 190482 w 262793"/>
                  <a:gd name="connsiteY11" fmla="*/ 684836 h 6848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62793" h="684898">
                    <a:moveTo>
                      <a:pt x="190482" y="684836"/>
                    </a:moveTo>
                    <a:lnTo>
                      <a:pt x="63505" y="684836"/>
                    </a:lnTo>
                    <a:cubicBezTo>
                      <a:pt x="41776" y="686020"/>
                      <a:pt x="23156" y="670180"/>
                      <a:pt x="21915" y="649457"/>
                    </a:cubicBezTo>
                    <a:cubicBezTo>
                      <a:pt x="21913" y="649419"/>
                      <a:pt x="21911" y="649380"/>
                      <a:pt x="21909" y="649341"/>
                    </a:cubicBezTo>
                    <a:lnTo>
                      <a:pt x="16" y="37583"/>
                    </a:lnTo>
                    <a:cubicBezTo>
                      <a:pt x="-588" y="17411"/>
                      <a:pt x="16068" y="592"/>
                      <a:pt x="37218" y="15"/>
                    </a:cubicBezTo>
                    <a:cubicBezTo>
                      <a:pt x="37588" y="5"/>
                      <a:pt x="37958" y="0"/>
                      <a:pt x="38328" y="0"/>
                    </a:cubicBezTo>
                    <a:lnTo>
                      <a:pt x="224415" y="0"/>
                    </a:lnTo>
                    <a:cubicBezTo>
                      <a:pt x="245574" y="-33"/>
                      <a:pt x="262760" y="16299"/>
                      <a:pt x="262793" y="36479"/>
                    </a:cubicBezTo>
                    <a:cubicBezTo>
                      <a:pt x="262793" y="37195"/>
                      <a:pt x="262771" y="37911"/>
                      <a:pt x="262727" y="38626"/>
                    </a:cubicBezTo>
                    <a:lnTo>
                      <a:pt x="228794" y="650385"/>
                    </a:lnTo>
                    <a:cubicBezTo>
                      <a:pt x="227632" y="669746"/>
                      <a:pt x="210815" y="684867"/>
                      <a:pt x="190482" y="684836"/>
                    </a:cubicBezTo>
                    <a:close/>
                  </a:path>
                </a:pathLst>
              </a:custGeom>
              <a:solidFill>
                <a:schemeClr val="bg1"/>
              </a:solidFill>
              <a:ln w="1090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MX"/>
              </a:p>
            </p:txBody>
          </p:sp>
          <p:sp>
            <p:nvSpPr>
              <p:cNvPr id="28" name="Rectángulo: esquinas redondeadas 27">
                <a:extLst>
                  <a:ext uri="{FF2B5EF4-FFF2-40B4-BE49-F238E27FC236}">
                    <a16:creationId xmlns:a16="http://schemas.microsoft.com/office/drawing/2014/main" id="{58616579-0C18-4216-BD19-FEA8C7D692C0}"/>
                  </a:ext>
                </a:extLst>
              </p:cNvPr>
              <p:cNvSpPr/>
              <p:nvPr/>
            </p:nvSpPr>
            <p:spPr>
              <a:xfrm>
                <a:off x="3786798" y="2773247"/>
                <a:ext cx="184992" cy="176428"/>
              </a:xfrm>
              <a:prstGeom prst="roundRect">
                <a:avLst/>
              </a:prstGeom>
              <a:solidFill>
                <a:schemeClr val="bg1"/>
              </a:solidFill>
              <a:ln w="1090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MX"/>
              </a:p>
            </p:txBody>
          </p:sp>
        </p:grpSp>
        <p:sp>
          <p:nvSpPr>
            <p:cNvPr id="51" name="Forma libre: forma 50">
              <a:extLst>
                <a:ext uri="{FF2B5EF4-FFF2-40B4-BE49-F238E27FC236}">
                  <a16:creationId xmlns:a16="http://schemas.microsoft.com/office/drawing/2014/main" id="{BB7C86A5-D6AF-4089-AFC0-9688D124238A}"/>
                </a:ext>
              </a:extLst>
            </p:cNvPr>
            <p:cNvSpPr/>
            <p:nvPr/>
          </p:nvSpPr>
          <p:spPr>
            <a:xfrm>
              <a:off x="5498791" y="4798216"/>
              <a:ext cx="1521134" cy="647700"/>
            </a:xfrm>
            <a:custGeom>
              <a:avLst/>
              <a:gdLst>
                <a:gd name="connsiteX0" fmla="*/ 0 w 3829050"/>
                <a:gd name="connsiteY0" fmla="*/ 457200 h 647700"/>
                <a:gd name="connsiteX1" fmla="*/ 66675 w 3829050"/>
                <a:gd name="connsiteY1" fmla="*/ 438150 h 647700"/>
                <a:gd name="connsiteX2" fmla="*/ 152400 w 3829050"/>
                <a:gd name="connsiteY2" fmla="*/ 400050 h 647700"/>
                <a:gd name="connsiteX3" fmla="*/ 228600 w 3829050"/>
                <a:gd name="connsiteY3" fmla="*/ 371475 h 647700"/>
                <a:gd name="connsiteX4" fmla="*/ 276225 w 3829050"/>
                <a:gd name="connsiteY4" fmla="*/ 342900 h 647700"/>
                <a:gd name="connsiteX5" fmla="*/ 371475 w 3829050"/>
                <a:gd name="connsiteY5" fmla="*/ 285750 h 647700"/>
                <a:gd name="connsiteX6" fmla="*/ 400050 w 3829050"/>
                <a:gd name="connsiteY6" fmla="*/ 266700 h 647700"/>
                <a:gd name="connsiteX7" fmla="*/ 428625 w 3829050"/>
                <a:gd name="connsiteY7" fmla="*/ 304800 h 647700"/>
                <a:gd name="connsiteX8" fmla="*/ 504825 w 3829050"/>
                <a:gd name="connsiteY8" fmla="*/ 400050 h 647700"/>
                <a:gd name="connsiteX9" fmla="*/ 561975 w 3829050"/>
                <a:gd name="connsiteY9" fmla="*/ 438150 h 647700"/>
                <a:gd name="connsiteX10" fmla="*/ 638175 w 3829050"/>
                <a:gd name="connsiteY10" fmla="*/ 419100 h 647700"/>
                <a:gd name="connsiteX11" fmla="*/ 657225 w 3829050"/>
                <a:gd name="connsiteY11" fmla="*/ 390525 h 647700"/>
                <a:gd name="connsiteX12" fmla="*/ 714375 w 3829050"/>
                <a:gd name="connsiteY12" fmla="*/ 352425 h 647700"/>
                <a:gd name="connsiteX13" fmla="*/ 742950 w 3829050"/>
                <a:gd name="connsiteY13" fmla="*/ 333375 h 647700"/>
                <a:gd name="connsiteX14" fmla="*/ 771525 w 3829050"/>
                <a:gd name="connsiteY14" fmla="*/ 352425 h 647700"/>
                <a:gd name="connsiteX15" fmla="*/ 828675 w 3829050"/>
                <a:gd name="connsiteY15" fmla="*/ 400050 h 647700"/>
                <a:gd name="connsiteX16" fmla="*/ 885825 w 3829050"/>
                <a:gd name="connsiteY16" fmla="*/ 419100 h 647700"/>
                <a:gd name="connsiteX17" fmla="*/ 1047750 w 3829050"/>
                <a:gd name="connsiteY17" fmla="*/ 400050 h 647700"/>
                <a:gd name="connsiteX18" fmla="*/ 1133475 w 3829050"/>
                <a:gd name="connsiteY18" fmla="*/ 361950 h 647700"/>
                <a:gd name="connsiteX19" fmla="*/ 1162050 w 3829050"/>
                <a:gd name="connsiteY19" fmla="*/ 342900 h 647700"/>
                <a:gd name="connsiteX20" fmla="*/ 1190625 w 3829050"/>
                <a:gd name="connsiteY20" fmla="*/ 333375 h 647700"/>
                <a:gd name="connsiteX21" fmla="*/ 1257300 w 3829050"/>
                <a:gd name="connsiteY21" fmla="*/ 381000 h 647700"/>
                <a:gd name="connsiteX22" fmla="*/ 1343025 w 3829050"/>
                <a:gd name="connsiteY22" fmla="*/ 438150 h 647700"/>
                <a:gd name="connsiteX23" fmla="*/ 1400175 w 3829050"/>
                <a:gd name="connsiteY23" fmla="*/ 466725 h 647700"/>
                <a:gd name="connsiteX24" fmla="*/ 1438275 w 3829050"/>
                <a:gd name="connsiteY24" fmla="*/ 447675 h 647700"/>
                <a:gd name="connsiteX25" fmla="*/ 1447800 w 3829050"/>
                <a:gd name="connsiteY25" fmla="*/ 419100 h 647700"/>
                <a:gd name="connsiteX26" fmla="*/ 1466850 w 3829050"/>
                <a:gd name="connsiteY26" fmla="*/ 390525 h 647700"/>
                <a:gd name="connsiteX27" fmla="*/ 1514475 w 3829050"/>
                <a:gd name="connsiteY27" fmla="*/ 314325 h 647700"/>
                <a:gd name="connsiteX28" fmla="*/ 1543050 w 3829050"/>
                <a:gd name="connsiteY28" fmla="*/ 295275 h 647700"/>
                <a:gd name="connsiteX29" fmla="*/ 1562100 w 3829050"/>
                <a:gd name="connsiteY29" fmla="*/ 238125 h 647700"/>
                <a:gd name="connsiteX30" fmla="*/ 1571625 w 3829050"/>
                <a:gd name="connsiteY30" fmla="*/ 209550 h 647700"/>
                <a:gd name="connsiteX31" fmla="*/ 1590675 w 3829050"/>
                <a:gd name="connsiteY31" fmla="*/ 180975 h 647700"/>
                <a:gd name="connsiteX32" fmla="*/ 1609725 w 3829050"/>
                <a:gd name="connsiteY32" fmla="*/ 123825 h 647700"/>
                <a:gd name="connsiteX33" fmla="*/ 1619250 w 3829050"/>
                <a:gd name="connsiteY33" fmla="*/ 95250 h 647700"/>
                <a:gd name="connsiteX34" fmla="*/ 1638300 w 3829050"/>
                <a:gd name="connsiteY34" fmla="*/ 66675 h 647700"/>
                <a:gd name="connsiteX35" fmla="*/ 1647825 w 3829050"/>
                <a:gd name="connsiteY35" fmla="*/ 28575 h 647700"/>
                <a:gd name="connsiteX36" fmla="*/ 1657350 w 3829050"/>
                <a:gd name="connsiteY36" fmla="*/ 0 h 647700"/>
                <a:gd name="connsiteX37" fmla="*/ 1666875 w 3829050"/>
                <a:gd name="connsiteY37" fmla="*/ 28575 h 647700"/>
                <a:gd name="connsiteX38" fmla="*/ 1685925 w 3829050"/>
                <a:gd name="connsiteY38" fmla="*/ 266700 h 647700"/>
                <a:gd name="connsiteX39" fmla="*/ 1704975 w 3829050"/>
                <a:gd name="connsiteY39" fmla="*/ 447675 h 647700"/>
                <a:gd name="connsiteX40" fmla="*/ 1714500 w 3829050"/>
                <a:gd name="connsiteY40" fmla="*/ 495300 h 647700"/>
                <a:gd name="connsiteX41" fmla="*/ 1743075 w 3829050"/>
                <a:gd name="connsiteY41" fmla="*/ 647700 h 647700"/>
                <a:gd name="connsiteX42" fmla="*/ 1781175 w 3829050"/>
                <a:gd name="connsiteY42" fmla="*/ 628650 h 647700"/>
                <a:gd name="connsiteX43" fmla="*/ 1809750 w 3829050"/>
                <a:gd name="connsiteY43" fmla="*/ 571500 h 647700"/>
                <a:gd name="connsiteX44" fmla="*/ 1838325 w 3829050"/>
                <a:gd name="connsiteY44" fmla="*/ 495300 h 647700"/>
                <a:gd name="connsiteX45" fmla="*/ 1847850 w 3829050"/>
                <a:gd name="connsiteY45" fmla="*/ 466725 h 647700"/>
                <a:gd name="connsiteX46" fmla="*/ 1857375 w 3829050"/>
                <a:gd name="connsiteY46" fmla="*/ 428625 h 647700"/>
                <a:gd name="connsiteX47" fmla="*/ 1876425 w 3829050"/>
                <a:gd name="connsiteY47" fmla="*/ 361950 h 647700"/>
                <a:gd name="connsiteX48" fmla="*/ 1895475 w 3829050"/>
                <a:gd name="connsiteY48" fmla="*/ 266700 h 647700"/>
                <a:gd name="connsiteX49" fmla="*/ 1905000 w 3829050"/>
                <a:gd name="connsiteY49" fmla="*/ 342900 h 647700"/>
                <a:gd name="connsiteX50" fmla="*/ 1924050 w 3829050"/>
                <a:gd name="connsiteY50" fmla="*/ 400050 h 647700"/>
                <a:gd name="connsiteX51" fmla="*/ 1990725 w 3829050"/>
                <a:gd name="connsiteY51" fmla="*/ 371475 h 647700"/>
                <a:gd name="connsiteX52" fmla="*/ 2038350 w 3829050"/>
                <a:gd name="connsiteY52" fmla="*/ 314325 h 647700"/>
                <a:gd name="connsiteX53" fmla="*/ 2066925 w 3829050"/>
                <a:gd name="connsiteY53" fmla="*/ 304800 h 647700"/>
                <a:gd name="connsiteX54" fmla="*/ 2095500 w 3829050"/>
                <a:gd name="connsiteY54" fmla="*/ 285750 h 647700"/>
                <a:gd name="connsiteX55" fmla="*/ 2190750 w 3829050"/>
                <a:gd name="connsiteY55" fmla="*/ 333375 h 647700"/>
                <a:gd name="connsiteX56" fmla="*/ 2247900 w 3829050"/>
                <a:gd name="connsiteY56" fmla="*/ 381000 h 647700"/>
                <a:gd name="connsiteX57" fmla="*/ 2305050 w 3829050"/>
                <a:gd name="connsiteY57" fmla="*/ 400050 h 647700"/>
                <a:gd name="connsiteX58" fmla="*/ 2333625 w 3829050"/>
                <a:gd name="connsiteY58" fmla="*/ 409575 h 647700"/>
                <a:gd name="connsiteX59" fmla="*/ 2409825 w 3829050"/>
                <a:gd name="connsiteY59" fmla="*/ 400050 h 647700"/>
                <a:gd name="connsiteX60" fmla="*/ 2466975 w 3829050"/>
                <a:gd name="connsiteY60" fmla="*/ 361950 h 647700"/>
                <a:gd name="connsiteX61" fmla="*/ 2543175 w 3829050"/>
                <a:gd name="connsiteY61" fmla="*/ 295275 h 647700"/>
                <a:gd name="connsiteX62" fmla="*/ 2571750 w 3829050"/>
                <a:gd name="connsiteY62" fmla="*/ 276225 h 647700"/>
                <a:gd name="connsiteX63" fmla="*/ 2609850 w 3829050"/>
                <a:gd name="connsiteY63" fmla="*/ 295275 h 647700"/>
                <a:gd name="connsiteX64" fmla="*/ 2628900 w 3829050"/>
                <a:gd name="connsiteY64" fmla="*/ 323850 h 647700"/>
                <a:gd name="connsiteX65" fmla="*/ 2657475 w 3829050"/>
                <a:gd name="connsiteY65" fmla="*/ 342900 h 647700"/>
                <a:gd name="connsiteX66" fmla="*/ 2676525 w 3829050"/>
                <a:gd name="connsiteY66" fmla="*/ 371475 h 647700"/>
                <a:gd name="connsiteX67" fmla="*/ 2705100 w 3829050"/>
                <a:gd name="connsiteY67" fmla="*/ 390525 h 647700"/>
                <a:gd name="connsiteX68" fmla="*/ 2743200 w 3829050"/>
                <a:gd name="connsiteY68" fmla="*/ 447675 h 647700"/>
                <a:gd name="connsiteX69" fmla="*/ 2771775 w 3829050"/>
                <a:gd name="connsiteY69" fmla="*/ 438150 h 647700"/>
                <a:gd name="connsiteX70" fmla="*/ 2847975 w 3829050"/>
                <a:gd name="connsiteY70" fmla="*/ 390525 h 647700"/>
                <a:gd name="connsiteX71" fmla="*/ 2876550 w 3829050"/>
                <a:gd name="connsiteY71" fmla="*/ 361950 h 647700"/>
                <a:gd name="connsiteX72" fmla="*/ 2895600 w 3829050"/>
                <a:gd name="connsiteY72" fmla="*/ 333375 h 647700"/>
                <a:gd name="connsiteX73" fmla="*/ 2924175 w 3829050"/>
                <a:gd name="connsiteY73" fmla="*/ 323850 h 647700"/>
                <a:gd name="connsiteX74" fmla="*/ 2962275 w 3829050"/>
                <a:gd name="connsiteY74" fmla="*/ 333375 h 647700"/>
                <a:gd name="connsiteX75" fmla="*/ 3057525 w 3829050"/>
                <a:gd name="connsiteY75" fmla="*/ 400050 h 647700"/>
                <a:gd name="connsiteX76" fmla="*/ 3086100 w 3829050"/>
                <a:gd name="connsiteY76" fmla="*/ 428625 h 647700"/>
                <a:gd name="connsiteX77" fmla="*/ 3124200 w 3829050"/>
                <a:gd name="connsiteY77" fmla="*/ 438150 h 647700"/>
                <a:gd name="connsiteX78" fmla="*/ 3152775 w 3829050"/>
                <a:gd name="connsiteY78" fmla="*/ 447675 h 647700"/>
                <a:gd name="connsiteX79" fmla="*/ 3181350 w 3829050"/>
                <a:gd name="connsiteY79" fmla="*/ 419100 h 647700"/>
                <a:gd name="connsiteX80" fmla="*/ 3219450 w 3829050"/>
                <a:gd name="connsiteY80" fmla="*/ 390525 h 647700"/>
                <a:gd name="connsiteX81" fmla="*/ 3238500 w 3829050"/>
                <a:gd name="connsiteY81" fmla="*/ 352425 h 647700"/>
                <a:gd name="connsiteX82" fmla="*/ 3600450 w 3829050"/>
                <a:gd name="connsiteY82" fmla="*/ 371475 h 647700"/>
                <a:gd name="connsiteX83" fmla="*/ 3829050 w 3829050"/>
                <a:gd name="connsiteY83" fmla="*/ 371475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3829050" h="647700">
                  <a:moveTo>
                    <a:pt x="0" y="457200"/>
                  </a:moveTo>
                  <a:cubicBezTo>
                    <a:pt x="22225" y="450850"/>
                    <a:pt x="44747" y="445459"/>
                    <a:pt x="66675" y="438150"/>
                  </a:cubicBezTo>
                  <a:cubicBezTo>
                    <a:pt x="133138" y="415996"/>
                    <a:pt x="94312" y="424945"/>
                    <a:pt x="152400" y="400050"/>
                  </a:cubicBezTo>
                  <a:cubicBezTo>
                    <a:pt x="210106" y="375319"/>
                    <a:pt x="149667" y="410942"/>
                    <a:pt x="228600" y="371475"/>
                  </a:cubicBezTo>
                  <a:cubicBezTo>
                    <a:pt x="245159" y="363196"/>
                    <a:pt x="260041" y="351891"/>
                    <a:pt x="276225" y="342900"/>
                  </a:cubicBezTo>
                  <a:cubicBezTo>
                    <a:pt x="364092" y="294085"/>
                    <a:pt x="255283" y="363211"/>
                    <a:pt x="371475" y="285750"/>
                  </a:cubicBezTo>
                  <a:lnTo>
                    <a:pt x="400050" y="266700"/>
                  </a:lnTo>
                  <a:cubicBezTo>
                    <a:pt x="409575" y="279400"/>
                    <a:pt x="420211" y="291338"/>
                    <a:pt x="428625" y="304800"/>
                  </a:cubicBezTo>
                  <a:cubicBezTo>
                    <a:pt x="460404" y="355646"/>
                    <a:pt x="436343" y="354396"/>
                    <a:pt x="504825" y="400050"/>
                  </a:cubicBezTo>
                  <a:lnTo>
                    <a:pt x="561975" y="438150"/>
                  </a:lnTo>
                  <a:cubicBezTo>
                    <a:pt x="564347" y="437676"/>
                    <a:pt x="628412" y="426910"/>
                    <a:pt x="638175" y="419100"/>
                  </a:cubicBezTo>
                  <a:cubicBezTo>
                    <a:pt x="647114" y="411949"/>
                    <a:pt x="648610" y="398063"/>
                    <a:pt x="657225" y="390525"/>
                  </a:cubicBezTo>
                  <a:cubicBezTo>
                    <a:pt x="674455" y="375448"/>
                    <a:pt x="695325" y="365125"/>
                    <a:pt x="714375" y="352425"/>
                  </a:cubicBezTo>
                  <a:lnTo>
                    <a:pt x="742950" y="333375"/>
                  </a:lnTo>
                  <a:cubicBezTo>
                    <a:pt x="752475" y="339725"/>
                    <a:pt x="762731" y="345096"/>
                    <a:pt x="771525" y="352425"/>
                  </a:cubicBezTo>
                  <a:cubicBezTo>
                    <a:pt x="797160" y="373788"/>
                    <a:pt x="798269" y="386536"/>
                    <a:pt x="828675" y="400050"/>
                  </a:cubicBezTo>
                  <a:cubicBezTo>
                    <a:pt x="847025" y="408205"/>
                    <a:pt x="885825" y="419100"/>
                    <a:pt x="885825" y="419100"/>
                  </a:cubicBezTo>
                  <a:cubicBezTo>
                    <a:pt x="939800" y="412750"/>
                    <a:pt x="994279" y="409772"/>
                    <a:pt x="1047750" y="400050"/>
                  </a:cubicBezTo>
                  <a:cubicBezTo>
                    <a:pt x="1062719" y="397328"/>
                    <a:pt x="1118150" y="370707"/>
                    <a:pt x="1133475" y="361950"/>
                  </a:cubicBezTo>
                  <a:cubicBezTo>
                    <a:pt x="1143414" y="356270"/>
                    <a:pt x="1151811" y="348020"/>
                    <a:pt x="1162050" y="342900"/>
                  </a:cubicBezTo>
                  <a:cubicBezTo>
                    <a:pt x="1171030" y="338410"/>
                    <a:pt x="1181100" y="336550"/>
                    <a:pt x="1190625" y="333375"/>
                  </a:cubicBezTo>
                  <a:cubicBezTo>
                    <a:pt x="1281156" y="423906"/>
                    <a:pt x="1186345" y="340454"/>
                    <a:pt x="1257300" y="381000"/>
                  </a:cubicBezTo>
                  <a:cubicBezTo>
                    <a:pt x="1368972" y="444813"/>
                    <a:pt x="1213260" y="373268"/>
                    <a:pt x="1343025" y="438150"/>
                  </a:cubicBezTo>
                  <a:cubicBezTo>
                    <a:pt x="1421895" y="477585"/>
                    <a:pt x="1318283" y="412130"/>
                    <a:pt x="1400175" y="466725"/>
                  </a:cubicBezTo>
                  <a:cubicBezTo>
                    <a:pt x="1412875" y="460375"/>
                    <a:pt x="1428235" y="457715"/>
                    <a:pt x="1438275" y="447675"/>
                  </a:cubicBezTo>
                  <a:cubicBezTo>
                    <a:pt x="1445375" y="440575"/>
                    <a:pt x="1443310" y="428080"/>
                    <a:pt x="1447800" y="419100"/>
                  </a:cubicBezTo>
                  <a:cubicBezTo>
                    <a:pt x="1452920" y="408861"/>
                    <a:pt x="1461170" y="400464"/>
                    <a:pt x="1466850" y="390525"/>
                  </a:cubicBezTo>
                  <a:cubicBezTo>
                    <a:pt x="1486970" y="355315"/>
                    <a:pt x="1484122" y="344678"/>
                    <a:pt x="1514475" y="314325"/>
                  </a:cubicBezTo>
                  <a:cubicBezTo>
                    <a:pt x="1522570" y="306230"/>
                    <a:pt x="1533525" y="301625"/>
                    <a:pt x="1543050" y="295275"/>
                  </a:cubicBezTo>
                  <a:lnTo>
                    <a:pt x="1562100" y="238125"/>
                  </a:lnTo>
                  <a:cubicBezTo>
                    <a:pt x="1565275" y="228600"/>
                    <a:pt x="1566056" y="217904"/>
                    <a:pt x="1571625" y="209550"/>
                  </a:cubicBezTo>
                  <a:cubicBezTo>
                    <a:pt x="1577975" y="200025"/>
                    <a:pt x="1586026" y="191436"/>
                    <a:pt x="1590675" y="180975"/>
                  </a:cubicBezTo>
                  <a:cubicBezTo>
                    <a:pt x="1598830" y="162625"/>
                    <a:pt x="1603375" y="142875"/>
                    <a:pt x="1609725" y="123825"/>
                  </a:cubicBezTo>
                  <a:cubicBezTo>
                    <a:pt x="1612900" y="114300"/>
                    <a:pt x="1613681" y="103604"/>
                    <a:pt x="1619250" y="95250"/>
                  </a:cubicBezTo>
                  <a:lnTo>
                    <a:pt x="1638300" y="66675"/>
                  </a:lnTo>
                  <a:cubicBezTo>
                    <a:pt x="1641475" y="53975"/>
                    <a:pt x="1644229" y="41162"/>
                    <a:pt x="1647825" y="28575"/>
                  </a:cubicBezTo>
                  <a:cubicBezTo>
                    <a:pt x="1650583" y="18921"/>
                    <a:pt x="1647310" y="0"/>
                    <a:pt x="1657350" y="0"/>
                  </a:cubicBezTo>
                  <a:cubicBezTo>
                    <a:pt x="1667390" y="0"/>
                    <a:pt x="1663700" y="19050"/>
                    <a:pt x="1666875" y="28575"/>
                  </a:cubicBezTo>
                  <a:cubicBezTo>
                    <a:pt x="1684760" y="332621"/>
                    <a:pt x="1666447" y="81663"/>
                    <a:pt x="1685925" y="266700"/>
                  </a:cubicBezTo>
                  <a:cubicBezTo>
                    <a:pt x="1694184" y="345165"/>
                    <a:pt x="1693716" y="374489"/>
                    <a:pt x="1704975" y="447675"/>
                  </a:cubicBezTo>
                  <a:cubicBezTo>
                    <a:pt x="1707437" y="463676"/>
                    <a:pt x="1711687" y="479357"/>
                    <a:pt x="1714500" y="495300"/>
                  </a:cubicBezTo>
                  <a:cubicBezTo>
                    <a:pt x="1739943" y="639474"/>
                    <a:pt x="1722745" y="566379"/>
                    <a:pt x="1743075" y="647700"/>
                  </a:cubicBezTo>
                  <a:cubicBezTo>
                    <a:pt x="1755775" y="641350"/>
                    <a:pt x="1770267" y="637740"/>
                    <a:pt x="1781175" y="628650"/>
                  </a:cubicBezTo>
                  <a:cubicBezTo>
                    <a:pt x="1801514" y="611701"/>
                    <a:pt x="1800359" y="593411"/>
                    <a:pt x="1809750" y="571500"/>
                  </a:cubicBezTo>
                  <a:cubicBezTo>
                    <a:pt x="1847799" y="482720"/>
                    <a:pt x="1813238" y="583105"/>
                    <a:pt x="1838325" y="495300"/>
                  </a:cubicBezTo>
                  <a:cubicBezTo>
                    <a:pt x="1841083" y="485646"/>
                    <a:pt x="1845092" y="476379"/>
                    <a:pt x="1847850" y="466725"/>
                  </a:cubicBezTo>
                  <a:cubicBezTo>
                    <a:pt x="1851446" y="454138"/>
                    <a:pt x="1853779" y="441212"/>
                    <a:pt x="1857375" y="428625"/>
                  </a:cubicBezTo>
                  <a:cubicBezTo>
                    <a:pt x="1867576" y="392921"/>
                    <a:pt x="1868981" y="402893"/>
                    <a:pt x="1876425" y="361950"/>
                  </a:cubicBezTo>
                  <a:cubicBezTo>
                    <a:pt x="1893937" y="265635"/>
                    <a:pt x="1875914" y="325384"/>
                    <a:pt x="1895475" y="266700"/>
                  </a:cubicBezTo>
                  <a:cubicBezTo>
                    <a:pt x="1898650" y="292100"/>
                    <a:pt x="1899637" y="317871"/>
                    <a:pt x="1905000" y="342900"/>
                  </a:cubicBezTo>
                  <a:cubicBezTo>
                    <a:pt x="1909207" y="362535"/>
                    <a:pt x="1924050" y="400050"/>
                    <a:pt x="1924050" y="400050"/>
                  </a:cubicBezTo>
                  <a:cubicBezTo>
                    <a:pt x="1953197" y="392763"/>
                    <a:pt x="1968799" y="393401"/>
                    <a:pt x="1990725" y="371475"/>
                  </a:cubicBezTo>
                  <a:cubicBezTo>
                    <a:pt x="2025867" y="336333"/>
                    <a:pt x="1991537" y="345533"/>
                    <a:pt x="2038350" y="314325"/>
                  </a:cubicBezTo>
                  <a:cubicBezTo>
                    <a:pt x="2046704" y="308756"/>
                    <a:pt x="2057945" y="309290"/>
                    <a:pt x="2066925" y="304800"/>
                  </a:cubicBezTo>
                  <a:cubicBezTo>
                    <a:pt x="2077164" y="299680"/>
                    <a:pt x="2085975" y="292100"/>
                    <a:pt x="2095500" y="285750"/>
                  </a:cubicBezTo>
                  <a:cubicBezTo>
                    <a:pt x="2138521" y="296505"/>
                    <a:pt x="2152949" y="295574"/>
                    <a:pt x="2190750" y="333375"/>
                  </a:cubicBezTo>
                  <a:cubicBezTo>
                    <a:pt x="2208695" y="351320"/>
                    <a:pt x="2224030" y="370391"/>
                    <a:pt x="2247900" y="381000"/>
                  </a:cubicBezTo>
                  <a:cubicBezTo>
                    <a:pt x="2266250" y="389155"/>
                    <a:pt x="2286000" y="393700"/>
                    <a:pt x="2305050" y="400050"/>
                  </a:cubicBezTo>
                  <a:lnTo>
                    <a:pt x="2333625" y="409575"/>
                  </a:lnTo>
                  <a:cubicBezTo>
                    <a:pt x="2359025" y="406400"/>
                    <a:pt x="2385719" y="408659"/>
                    <a:pt x="2409825" y="400050"/>
                  </a:cubicBezTo>
                  <a:cubicBezTo>
                    <a:pt x="2431386" y="392349"/>
                    <a:pt x="2466975" y="361950"/>
                    <a:pt x="2466975" y="361950"/>
                  </a:cubicBezTo>
                  <a:cubicBezTo>
                    <a:pt x="2498725" y="314325"/>
                    <a:pt x="2476500" y="339725"/>
                    <a:pt x="2543175" y="295275"/>
                  </a:cubicBezTo>
                  <a:lnTo>
                    <a:pt x="2571750" y="276225"/>
                  </a:lnTo>
                  <a:cubicBezTo>
                    <a:pt x="2584450" y="282575"/>
                    <a:pt x="2598942" y="286185"/>
                    <a:pt x="2609850" y="295275"/>
                  </a:cubicBezTo>
                  <a:cubicBezTo>
                    <a:pt x="2618644" y="302604"/>
                    <a:pt x="2620805" y="315755"/>
                    <a:pt x="2628900" y="323850"/>
                  </a:cubicBezTo>
                  <a:cubicBezTo>
                    <a:pt x="2636995" y="331945"/>
                    <a:pt x="2647950" y="336550"/>
                    <a:pt x="2657475" y="342900"/>
                  </a:cubicBezTo>
                  <a:cubicBezTo>
                    <a:pt x="2663825" y="352425"/>
                    <a:pt x="2668430" y="363380"/>
                    <a:pt x="2676525" y="371475"/>
                  </a:cubicBezTo>
                  <a:cubicBezTo>
                    <a:pt x="2684620" y="379570"/>
                    <a:pt x="2697562" y="381910"/>
                    <a:pt x="2705100" y="390525"/>
                  </a:cubicBezTo>
                  <a:cubicBezTo>
                    <a:pt x="2720177" y="407755"/>
                    <a:pt x="2743200" y="447675"/>
                    <a:pt x="2743200" y="447675"/>
                  </a:cubicBezTo>
                  <a:cubicBezTo>
                    <a:pt x="2752725" y="444500"/>
                    <a:pt x="2762547" y="442105"/>
                    <a:pt x="2771775" y="438150"/>
                  </a:cubicBezTo>
                  <a:cubicBezTo>
                    <a:pt x="2804298" y="424212"/>
                    <a:pt x="2820626" y="413967"/>
                    <a:pt x="2847975" y="390525"/>
                  </a:cubicBezTo>
                  <a:cubicBezTo>
                    <a:pt x="2858202" y="381759"/>
                    <a:pt x="2867926" y="372298"/>
                    <a:pt x="2876550" y="361950"/>
                  </a:cubicBezTo>
                  <a:cubicBezTo>
                    <a:pt x="2883879" y="353156"/>
                    <a:pt x="2886661" y="340526"/>
                    <a:pt x="2895600" y="333375"/>
                  </a:cubicBezTo>
                  <a:cubicBezTo>
                    <a:pt x="2903440" y="327103"/>
                    <a:pt x="2914650" y="327025"/>
                    <a:pt x="2924175" y="323850"/>
                  </a:cubicBezTo>
                  <a:cubicBezTo>
                    <a:pt x="2936875" y="327025"/>
                    <a:pt x="2950566" y="327521"/>
                    <a:pt x="2962275" y="333375"/>
                  </a:cubicBezTo>
                  <a:cubicBezTo>
                    <a:pt x="2975390" y="339933"/>
                    <a:pt x="3040800" y="385714"/>
                    <a:pt x="3057525" y="400050"/>
                  </a:cubicBezTo>
                  <a:cubicBezTo>
                    <a:pt x="3067752" y="408816"/>
                    <a:pt x="3074404" y="421942"/>
                    <a:pt x="3086100" y="428625"/>
                  </a:cubicBezTo>
                  <a:cubicBezTo>
                    <a:pt x="3097466" y="435120"/>
                    <a:pt x="3111613" y="434554"/>
                    <a:pt x="3124200" y="438150"/>
                  </a:cubicBezTo>
                  <a:cubicBezTo>
                    <a:pt x="3133854" y="440908"/>
                    <a:pt x="3143250" y="444500"/>
                    <a:pt x="3152775" y="447675"/>
                  </a:cubicBezTo>
                  <a:cubicBezTo>
                    <a:pt x="3162300" y="438150"/>
                    <a:pt x="3171123" y="427866"/>
                    <a:pt x="3181350" y="419100"/>
                  </a:cubicBezTo>
                  <a:cubicBezTo>
                    <a:pt x="3193403" y="408769"/>
                    <a:pt x="3209119" y="402578"/>
                    <a:pt x="3219450" y="390525"/>
                  </a:cubicBezTo>
                  <a:cubicBezTo>
                    <a:pt x="3228691" y="379744"/>
                    <a:pt x="3232150" y="365125"/>
                    <a:pt x="3238500" y="352425"/>
                  </a:cubicBezTo>
                  <a:cubicBezTo>
                    <a:pt x="3382209" y="362690"/>
                    <a:pt x="3439788" y="368128"/>
                    <a:pt x="3600450" y="371475"/>
                  </a:cubicBezTo>
                  <a:cubicBezTo>
                    <a:pt x="3676633" y="373062"/>
                    <a:pt x="3752850" y="371475"/>
                    <a:pt x="3829050" y="371475"/>
                  </a:cubicBezTo>
                </a:path>
              </a:pathLst>
            </a:custGeom>
            <a:ln w="38100">
              <a:solidFill>
                <a:schemeClr val="accent1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sp>
        <p:nvSpPr>
          <p:cNvPr id="53" name="Signo de multiplicación 52">
            <a:extLst>
              <a:ext uri="{FF2B5EF4-FFF2-40B4-BE49-F238E27FC236}">
                <a16:creationId xmlns:a16="http://schemas.microsoft.com/office/drawing/2014/main" id="{E5B98163-611A-47D0-BFB4-867052DD6263}"/>
              </a:ext>
            </a:extLst>
          </p:cNvPr>
          <p:cNvSpPr/>
          <p:nvPr/>
        </p:nvSpPr>
        <p:spPr>
          <a:xfrm>
            <a:off x="3539173" y="4664471"/>
            <a:ext cx="776636" cy="821261"/>
          </a:xfrm>
          <a:prstGeom prst="mathMultiply">
            <a:avLst>
              <a:gd name="adj1" fmla="val 1310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55" name="Gráfico 54" descr="Marca de verificación">
            <a:extLst>
              <a:ext uri="{FF2B5EF4-FFF2-40B4-BE49-F238E27FC236}">
                <a16:creationId xmlns:a16="http://schemas.microsoft.com/office/drawing/2014/main" id="{F2EF8CCF-3770-4B2F-84A3-CF39A9594A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99698" y="2940113"/>
            <a:ext cx="672682" cy="672682"/>
          </a:xfrm>
          <a:prstGeom prst="rect">
            <a:avLst/>
          </a:prstGeom>
        </p:spPr>
      </p:pic>
      <p:pic>
        <p:nvPicPr>
          <p:cNvPr id="56" name="Gráfico 55" descr="Marca de verificación">
            <a:extLst>
              <a:ext uri="{FF2B5EF4-FFF2-40B4-BE49-F238E27FC236}">
                <a16:creationId xmlns:a16="http://schemas.microsoft.com/office/drawing/2014/main" id="{646BA703-6933-4997-95FA-05E4595A7A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91150" y="3795555"/>
            <a:ext cx="672682" cy="672682"/>
          </a:xfrm>
          <a:prstGeom prst="rect">
            <a:avLst/>
          </a:prstGeom>
        </p:spPr>
      </p:pic>
      <p:sp>
        <p:nvSpPr>
          <p:cNvPr id="57" name="Signo de multiplicación 56">
            <a:extLst>
              <a:ext uri="{FF2B5EF4-FFF2-40B4-BE49-F238E27FC236}">
                <a16:creationId xmlns:a16="http://schemas.microsoft.com/office/drawing/2014/main" id="{248DAB44-181F-40F2-90CA-FE3161421139}"/>
              </a:ext>
            </a:extLst>
          </p:cNvPr>
          <p:cNvSpPr/>
          <p:nvPr/>
        </p:nvSpPr>
        <p:spPr>
          <a:xfrm>
            <a:off x="3517902" y="1885387"/>
            <a:ext cx="776636" cy="821261"/>
          </a:xfrm>
          <a:prstGeom prst="mathMultiply">
            <a:avLst>
              <a:gd name="adj1" fmla="val 1310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grpSp>
        <p:nvGrpSpPr>
          <p:cNvPr id="74" name="Grupo 73">
            <a:extLst>
              <a:ext uri="{FF2B5EF4-FFF2-40B4-BE49-F238E27FC236}">
                <a16:creationId xmlns:a16="http://schemas.microsoft.com/office/drawing/2014/main" id="{10A87AF9-7ED7-4ED9-9B46-0C643A03EF3A}"/>
              </a:ext>
            </a:extLst>
          </p:cNvPr>
          <p:cNvGrpSpPr/>
          <p:nvPr/>
        </p:nvGrpSpPr>
        <p:grpSpPr>
          <a:xfrm>
            <a:off x="9632684" y="4592030"/>
            <a:ext cx="1402065" cy="1659014"/>
            <a:chOff x="9632684" y="4592030"/>
            <a:chExt cx="1402065" cy="1659014"/>
          </a:xfrm>
        </p:grpSpPr>
        <p:sp>
          <p:nvSpPr>
            <p:cNvPr id="73" name="Rectángulo 72">
              <a:extLst>
                <a:ext uri="{FF2B5EF4-FFF2-40B4-BE49-F238E27FC236}">
                  <a16:creationId xmlns:a16="http://schemas.microsoft.com/office/drawing/2014/main" id="{022B4D6F-2A67-436D-B9EA-B00E5D49C532}"/>
                </a:ext>
              </a:extLst>
            </p:cNvPr>
            <p:cNvSpPr/>
            <p:nvPr/>
          </p:nvSpPr>
          <p:spPr>
            <a:xfrm>
              <a:off x="9756396" y="4891873"/>
              <a:ext cx="1154642" cy="12909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grpSp>
          <p:nvGrpSpPr>
            <p:cNvPr id="41" name="Gráfico 39" descr="Basura">
              <a:extLst>
                <a:ext uri="{FF2B5EF4-FFF2-40B4-BE49-F238E27FC236}">
                  <a16:creationId xmlns:a16="http://schemas.microsoft.com/office/drawing/2014/main" id="{D545D95A-CF49-43DA-A05B-8AEEE437FC0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632684" y="4592030"/>
              <a:ext cx="1402065" cy="1659014"/>
              <a:chOff x="9632684" y="4592030"/>
              <a:chExt cx="1402065" cy="1659014"/>
            </a:xfrm>
            <a:solidFill>
              <a:schemeClr val="accent3">
                <a:lumMod val="75000"/>
              </a:schemeClr>
            </a:solidFill>
          </p:grpSpPr>
          <p:sp>
            <p:nvSpPr>
              <p:cNvPr id="42" name="Forma libre: forma 41">
                <a:extLst>
                  <a:ext uri="{FF2B5EF4-FFF2-40B4-BE49-F238E27FC236}">
                    <a16:creationId xmlns:a16="http://schemas.microsoft.com/office/drawing/2014/main" id="{C0641E25-E93D-4FED-AFAC-26D7A40A9D86}"/>
                  </a:ext>
                </a:extLst>
              </p:cNvPr>
              <p:cNvSpPr/>
              <p:nvPr/>
            </p:nvSpPr>
            <p:spPr>
              <a:xfrm>
                <a:off x="9632684" y="4592030"/>
                <a:ext cx="1402065" cy="412372"/>
              </a:xfrm>
              <a:custGeom>
                <a:avLst/>
                <a:gdLst>
                  <a:gd name="connsiteX0" fmla="*/ 1319591 w 1402065"/>
                  <a:gd name="connsiteY0" fmla="*/ 247423 h 412372"/>
                  <a:gd name="connsiteX1" fmla="*/ 969075 w 1402065"/>
                  <a:gd name="connsiteY1" fmla="*/ 247423 h 412372"/>
                  <a:gd name="connsiteX2" fmla="*/ 969075 w 1402065"/>
                  <a:gd name="connsiteY2" fmla="*/ 144330 h 412372"/>
                  <a:gd name="connsiteX3" fmla="*/ 824745 w 1402065"/>
                  <a:gd name="connsiteY3" fmla="*/ 0 h 412372"/>
                  <a:gd name="connsiteX4" fmla="*/ 577321 w 1402065"/>
                  <a:gd name="connsiteY4" fmla="*/ 0 h 412372"/>
                  <a:gd name="connsiteX5" fmla="*/ 432991 w 1402065"/>
                  <a:gd name="connsiteY5" fmla="*/ 144330 h 412372"/>
                  <a:gd name="connsiteX6" fmla="*/ 432991 w 1402065"/>
                  <a:gd name="connsiteY6" fmla="*/ 247423 h 412372"/>
                  <a:gd name="connsiteX7" fmla="*/ 82474 w 1402065"/>
                  <a:gd name="connsiteY7" fmla="*/ 247423 h 412372"/>
                  <a:gd name="connsiteX8" fmla="*/ 0 w 1402065"/>
                  <a:gd name="connsiteY8" fmla="*/ 329898 h 412372"/>
                  <a:gd name="connsiteX9" fmla="*/ 0 w 1402065"/>
                  <a:gd name="connsiteY9" fmla="*/ 412372 h 412372"/>
                  <a:gd name="connsiteX10" fmla="*/ 1402066 w 1402065"/>
                  <a:gd name="connsiteY10" fmla="*/ 412372 h 412372"/>
                  <a:gd name="connsiteX11" fmla="*/ 1402066 w 1402065"/>
                  <a:gd name="connsiteY11" fmla="*/ 329898 h 412372"/>
                  <a:gd name="connsiteX12" fmla="*/ 1319591 w 1402065"/>
                  <a:gd name="connsiteY12" fmla="*/ 247423 h 412372"/>
                  <a:gd name="connsiteX13" fmla="*/ 556703 w 1402065"/>
                  <a:gd name="connsiteY13" fmla="*/ 144330 h 412372"/>
                  <a:gd name="connsiteX14" fmla="*/ 577321 w 1402065"/>
                  <a:gd name="connsiteY14" fmla="*/ 123712 h 412372"/>
                  <a:gd name="connsiteX15" fmla="*/ 824745 w 1402065"/>
                  <a:gd name="connsiteY15" fmla="*/ 123712 h 412372"/>
                  <a:gd name="connsiteX16" fmla="*/ 845363 w 1402065"/>
                  <a:gd name="connsiteY16" fmla="*/ 144330 h 412372"/>
                  <a:gd name="connsiteX17" fmla="*/ 845363 w 1402065"/>
                  <a:gd name="connsiteY17" fmla="*/ 247423 h 412372"/>
                  <a:gd name="connsiteX18" fmla="*/ 556703 w 1402065"/>
                  <a:gd name="connsiteY18" fmla="*/ 247423 h 412372"/>
                  <a:gd name="connsiteX19" fmla="*/ 556703 w 1402065"/>
                  <a:gd name="connsiteY19" fmla="*/ 144330 h 4123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402065" h="412372">
                    <a:moveTo>
                      <a:pt x="1319591" y="247423"/>
                    </a:moveTo>
                    <a:lnTo>
                      <a:pt x="969075" y="247423"/>
                    </a:lnTo>
                    <a:lnTo>
                      <a:pt x="969075" y="144330"/>
                    </a:lnTo>
                    <a:cubicBezTo>
                      <a:pt x="969075" y="63918"/>
                      <a:pt x="905157" y="0"/>
                      <a:pt x="824745" y="0"/>
                    </a:cubicBezTo>
                    <a:lnTo>
                      <a:pt x="577321" y="0"/>
                    </a:lnTo>
                    <a:cubicBezTo>
                      <a:pt x="496909" y="0"/>
                      <a:pt x="432991" y="63918"/>
                      <a:pt x="432991" y="144330"/>
                    </a:cubicBezTo>
                    <a:lnTo>
                      <a:pt x="432991" y="247423"/>
                    </a:lnTo>
                    <a:lnTo>
                      <a:pt x="82474" y="247423"/>
                    </a:lnTo>
                    <a:cubicBezTo>
                      <a:pt x="37114" y="247423"/>
                      <a:pt x="0" y="284537"/>
                      <a:pt x="0" y="329898"/>
                    </a:cubicBezTo>
                    <a:lnTo>
                      <a:pt x="0" y="412372"/>
                    </a:lnTo>
                    <a:lnTo>
                      <a:pt x="1402066" y="412372"/>
                    </a:lnTo>
                    <a:lnTo>
                      <a:pt x="1402066" y="329898"/>
                    </a:lnTo>
                    <a:cubicBezTo>
                      <a:pt x="1402066" y="284537"/>
                      <a:pt x="1364952" y="247423"/>
                      <a:pt x="1319591" y="247423"/>
                    </a:cubicBezTo>
                    <a:close/>
                    <a:moveTo>
                      <a:pt x="556703" y="144330"/>
                    </a:moveTo>
                    <a:cubicBezTo>
                      <a:pt x="556703" y="131959"/>
                      <a:pt x="564950" y="123712"/>
                      <a:pt x="577321" y="123712"/>
                    </a:cubicBezTo>
                    <a:lnTo>
                      <a:pt x="824745" y="123712"/>
                    </a:lnTo>
                    <a:cubicBezTo>
                      <a:pt x="837116" y="123712"/>
                      <a:pt x="845363" y="131959"/>
                      <a:pt x="845363" y="144330"/>
                    </a:cubicBezTo>
                    <a:lnTo>
                      <a:pt x="845363" y="247423"/>
                    </a:lnTo>
                    <a:lnTo>
                      <a:pt x="556703" y="247423"/>
                    </a:lnTo>
                    <a:lnTo>
                      <a:pt x="556703" y="144330"/>
                    </a:lnTo>
                    <a:close/>
                  </a:path>
                </a:pathLst>
              </a:custGeom>
              <a:grpFill/>
              <a:ln w="205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MX"/>
              </a:p>
            </p:txBody>
          </p:sp>
          <p:sp>
            <p:nvSpPr>
              <p:cNvPr id="43" name="Forma libre: forma 42">
                <a:extLst>
                  <a:ext uri="{FF2B5EF4-FFF2-40B4-BE49-F238E27FC236}">
                    <a16:creationId xmlns:a16="http://schemas.microsoft.com/office/drawing/2014/main" id="{28BE8F67-47CD-4793-BECA-AF14CE925868}"/>
                  </a:ext>
                </a:extLst>
              </p:cNvPr>
              <p:cNvSpPr/>
              <p:nvPr/>
            </p:nvSpPr>
            <p:spPr>
              <a:xfrm>
                <a:off x="9756396" y="5096402"/>
                <a:ext cx="1154642" cy="1154642"/>
              </a:xfrm>
              <a:custGeom>
                <a:avLst/>
                <a:gdLst>
                  <a:gd name="connsiteX0" fmla="*/ 0 w 1154642"/>
                  <a:gd name="connsiteY0" fmla="*/ 1072168 h 1154642"/>
                  <a:gd name="connsiteX1" fmla="*/ 82474 w 1154642"/>
                  <a:gd name="connsiteY1" fmla="*/ 1154642 h 1154642"/>
                  <a:gd name="connsiteX2" fmla="*/ 1072168 w 1154642"/>
                  <a:gd name="connsiteY2" fmla="*/ 1154642 h 1154642"/>
                  <a:gd name="connsiteX3" fmla="*/ 1154642 w 1154642"/>
                  <a:gd name="connsiteY3" fmla="*/ 1072168 h 1154642"/>
                  <a:gd name="connsiteX4" fmla="*/ 1154642 w 1154642"/>
                  <a:gd name="connsiteY4" fmla="*/ 0 h 1154642"/>
                  <a:gd name="connsiteX5" fmla="*/ 0 w 1154642"/>
                  <a:gd name="connsiteY5" fmla="*/ 0 h 1154642"/>
                  <a:gd name="connsiteX6" fmla="*/ 0 w 1154642"/>
                  <a:gd name="connsiteY6" fmla="*/ 1072168 h 1154642"/>
                  <a:gd name="connsiteX7" fmla="*/ 845363 w 1154642"/>
                  <a:gd name="connsiteY7" fmla="*/ 123712 h 1154642"/>
                  <a:gd name="connsiteX8" fmla="*/ 969075 w 1154642"/>
                  <a:gd name="connsiteY8" fmla="*/ 123712 h 1154642"/>
                  <a:gd name="connsiteX9" fmla="*/ 969075 w 1154642"/>
                  <a:gd name="connsiteY9" fmla="*/ 1030931 h 1154642"/>
                  <a:gd name="connsiteX10" fmla="*/ 845363 w 1154642"/>
                  <a:gd name="connsiteY10" fmla="*/ 1030931 h 1154642"/>
                  <a:gd name="connsiteX11" fmla="*/ 845363 w 1154642"/>
                  <a:gd name="connsiteY11" fmla="*/ 123712 h 1154642"/>
                  <a:gd name="connsiteX12" fmla="*/ 515465 w 1154642"/>
                  <a:gd name="connsiteY12" fmla="*/ 123712 h 1154642"/>
                  <a:gd name="connsiteX13" fmla="*/ 639177 w 1154642"/>
                  <a:gd name="connsiteY13" fmla="*/ 123712 h 1154642"/>
                  <a:gd name="connsiteX14" fmla="*/ 639177 w 1154642"/>
                  <a:gd name="connsiteY14" fmla="*/ 1030931 h 1154642"/>
                  <a:gd name="connsiteX15" fmla="*/ 515465 w 1154642"/>
                  <a:gd name="connsiteY15" fmla="*/ 1030931 h 1154642"/>
                  <a:gd name="connsiteX16" fmla="*/ 515465 w 1154642"/>
                  <a:gd name="connsiteY16" fmla="*/ 123712 h 1154642"/>
                  <a:gd name="connsiteX17" fmla="*/ 185568 w 1154642"/>
                  <a:gd name="connsiteY17" fmla="*/ 123712 h 1154642"/>
                  <a:gd name="connsiteX18" fmla="*/ 309279 w 1154642"/>
                  <a:gd name="connsiteY18" fmla="*/ 123712 h 1154642"/>
                  <a:gd name="connsiteX19" fmla="*/ 309279 w 1154642"/>
                  <a:gd name="connsiteY19" fmla="*/ 1030931 h 1154642"/>
                  <a:gd name="connsiteX20" fmla="*/ 185568 w 1154642"/>
                  <a:gd name="connsiteY20" fmla="*/ 1030931 h 1154642"/>
                  <a:gd name="connsiteX21" fmla="*/ 185568 w 1154642"/>
                  <a:gd name="connsiteY21" fmla="*/ 123712 h 11546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154642" h="1154642">
                    <a:moveTo>
                      <a:pt x="0" y="1072168"/>
                    </a:moveTo>
                    <a:cubicBezTo>
                      <a:pt x="0" y="1117529"/>
                      <a:pt x="37113" y="1154642"/>
                      <a:pt x="82474" y="1154642"/>
                    </a:cubicBezTo>
                    <a:lnTo>
                      <a:pt x="1072168" y="1154642"/>
                    </a:lnTo>
                    <a:cubicBezTo>
                      <a:pt x="1117529" y="1154642"/>
                      <a:pt x="1154642" y="1117529"/>
                      <a:pt x="1154642" y="1072168"/>
                    </a:cubicBezTo>
                    <a:lnTo>
                      <a:pt x="1154642" y="0"/>
                    </a:lnTo>
                    <a:lnTo>
                      <a:pt x="0" y="0"/>
                    </a:lnTo>
                    <a:lnTo>
                      <a:pt x="0" y="1072168"/>
                    </a:lnTo>
                    <a:close/>
                    <a:moveTo>
                      <a:pt x="845363" y="123712"/>
                    </a:moveTo>
                    <a:lnTo>
                      <a:pt x="969075" y="123712"/>
                    </a:lnTo>
                    <a:lnTo>
                      <a:pt x="969075" y="1030931"/>
                    </a:lnTo>
                    <a:lnTo>
                      <a:pt x="845363" y="1030931"/>
                    </a:lnTo>
                    <a:lnTo>
                      <a:pt x="845363" y="123712"/>
                    </a:lnTo>
                    <a:close/>
                    <a:moveTo>
                      <a:pt x="515465" y="123712"/>
                    </a:moveTo>
                    <a:lnTo>
                      <a:pt x="639177" y="123712"/>
                    </a:lnTo>
                    <a:lnTo>
                      <a:pt x="639177" y="1030931"/>
                    </a:lnTo>
                    <a:lnTo>
                      <a:pt x="515465" y="1030931"/>
                    </a:lnTo>
                    <a:lnTo>
                      <a:pt x="515465" y="123712"/>
                    </a:lnTo>
                    <a:close/>
                    <a:moveTo>
                      <a:pt x="185568" y="123712"/>
                    </a:moveTo>
                    <a:lnTo>
                      <a:pt x="309279" y="123712"/>
                    </a:lnTo>
                    <a:lnTo>
                      <a:pt x="309279" y="1030931"/>
                    </a:lnTo>
                    <a:lnTo>
                      <a:pt x="185568" y="1030931"/>
                    </a:lnTo>
                    <a:lnTo>
                      <a:pt x="185568" y="123712"/>
                    </a:lnTo>
                    <a:close/>
                  </a:path>
                </a:pathLst>
              </a:custGeom>
              <a:grpFill/>
              <a:ln w="205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MX"/>
              </a:p>
            </p:txBody>
          </p:sp>
        </p:grpSp>
      </p:grpSp>
      <p:pic>
        <p:nvPicPr>
          <p:cNvPr id="4" name="Imagen 3">
            <a:extLst>
              <a:ext uri="{FF2B5EF4-FFF2-40B4-BE49-F238E27FC236}">
                <a16:creationId xmlns:a16="http://schemas.microsoft.com/office/drawing/2014/main" id="{1F1708A2-59E7-4AA2-A95F-94A6E5EE33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5435" y="598955"/>
            <a:ext cx="12192000" cy="571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9376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1.11111E-6 C 0.05507 1.11111E-6 0.1 -0.07847 0.1 -0.175 C 0.1 -0.27153 0.05507 -0.34977 4.79167E-6 -0.34977 C -0.05521 -0.34977 -0.09987 -0.27153 -0.09987 -0.175 C -0.09987 -0.07847 -0.05521 1.11111E-6 4.79167E-6 1.11111E-6 Z " pathEditMode="relative" rAng="0" ptsTypes="AAAAA">
                                      <p:cBhvr>
                                        <p:cTn id="12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0"/>
                            </p:stCondLst>
                            <p:childTnLst>
                              <p:par>
                                <p:cTn id="1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500"/>
                            </p:stCondLst>
                            <p:childTnLst>
                              <p:par>
                                <p:cTn id="26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 tmFilter="0, 0; .2, .5; .8, .5; 1, 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8" dur="250" autoRev="1" fill="hold"/>
                                        <p:tgtEl>
                                          <p:spTgt spid="5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000"/>
                            </p:stCondLst>
                            <p:childTnLst>
                              <p:par>
                                <p:cTn id="3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500"/>
                            </p:stCondLst>
                            <p:childTnLst>
                              <p:par>
                                <p:cTn id="3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0"/>
                            </p:stCondLst>
                            <p:childTnLst>
                              <p:par>
                                <p:cTn id="42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 tmFilter="0, 0; .2, .5; .8, .5; 1, 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4" dur="250" autoRev="1" fill="hold"/>
                                        <p:tgtEl>
                                          <p:spTgt spid="5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500"/>
                            </p:stCondLst>
                            <p:childTnLst>
                              <p:par>
                                <p:cTn id="4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6000"/>
                            </p:stCondLst>
                            <p:childTnLst>
                              <p:par>
                                <p:cTn id="5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6500"/>
                            </p:stCondLst>
                            <p:childTnLst>
                              <p:par>
                                <p:cTn id="58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 tmFilter="0, 0; .2, .5; .8, .5; 1, 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0" dur="250" autoRev="1" fill="hold"/>
                                        <p:tgtEl>
                                          <p:spTgt spid="5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7000"/>
                            </p:stCondLst>
                            <p:childTnLst>
                              <p:par>
                                <p:cTn id="6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7500"/>
                            </p:stCondLst>
                            <p:childTnLst>
                              <p:par>
                                <p:cTn id="6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8000"/>
                            </p:stCondLst>
                            <p:childTnLst>
                              <p:par>
                                <p:cTn id="74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 tmFilter="0, 0; .2, .5; .8, .5; 1, 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6" dur="250" autoRev="1" fill="hold"/>
                                        <p:tgtEl>
                                          <p:spTgt spid="5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8500"/>
                            </p:stCondLst>
                            <p:childTnLst>
                              <p:par>
                                <p:cTn id="7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8500"/>
                            </p:stCondLst>
                            <p:childTnLst>
                              <p:par>
                                <p:cTn id="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9000"/>
                            </p:stCondLst>
                            <p:childTnLst>
                              <p:par>
                                <p:cTn id="8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4.81481E-6 L 0.35924 0.44306 " pathEditMode="relative" rAng="0" ptsTypes="AA">
                                      <p:cBhvr>
                                        <p:cTn id="86" dur="2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956" y="22153"/>
                                    </p:animMotion>
                                  </p:childTnLst>
                                </p:cTn>
                              </p:par>
                              <p:par>
                                <p:cTn id="87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88" dur="2000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2000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0" dur="2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1000"/>
                            </p:stCondLst>
                            <p:childTnLst>
                              <p:par>
                                <p:cTn id="93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3.7037E-6 L 0.31184 -0.17592 " pathEditMode="relative" rAng="0" ptsTypes="AA">
                                      <p:cBhvr>
                                        <p:cTn id="94" dur="2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586" y="-87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13000"/>
                            </p:stCondLst>
                            <p:childTnLst>
                              <p:par>
                                <p:cTn id="96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1.11111E-6 L 0.31184 -0.18241 " pathEditMode="relative" rAng="0" ptsTypes="AA">
                                      <p:cBhvr>
                                        <p:cTn id="97" dur="2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586" y="-912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5000"/>
                            </p:stCondLst>
                            <p:childTnLst>
                              <p:par>
                                <p:cTn id="99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7.40741E-7 L 0.3681 0.02361 " pathEditMode="relative" rAng="0" ptsTypes="AA">
                                      <p:cBhvr>
                                        <p:cTn id="100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398" y="1181"/>
                                    </p:animMotion>
                                  </p:childTnLst>
                                </p:cTn>
                              </p:par>
                              <p:par>
                                <p:cTn id="101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2" dur="2000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2000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04" dur="2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7000"/>
                            </p:stCondLst>
                            <p:childTnLst>
                              <p:par>
                                <p:cTn id="107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17000"/>
                            </p:stCondLst>
                            <p:childTnLst>
                              <p:par>
                                <p:cTn id="1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3" grpId="1" animBg="1"/>
      <p:bldP spid="53" grpId="2" animBg="1"/>
      <p:bldP spid="57" grpId="0" animBg="1"/>
      <p:bldP spid="57" grpId="1" animBg="1"/>
      <p:bldP spid="57" grpId="2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3F62CE9-A1F2-46F6-89CF-854A7D11626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23122" y="408170"/>
            <a:ext cx="9996896" cy="607089"/>
          </a:xfrm>
        </p:spPr>
        <p:txBody>
          <a:bodyPr/>
          <a:lstStyle/>
          <a:p>
            <a:r>
              <a:rPr lang="es-MX" sz="2745" b="0" dirty="0">
                <a:ln w="3175">
                  <a:noFill/>
                </a:ln>
                <a:solidFill>
                  <a:srgbClr val="000000"/>
                </a:solidFill>
                <a:latin typeface="+mj-lt"/>
                <a:ea typeface="+mn-ea"/>
                <a:cs typeface="Segoe UI" pitchFamily="34" charset="0"/>
              </a:rPr>
              <a:t>Búsqueda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9577CCF7-07D9-4E22-9F29-B8811573A95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4835"/>
          <a:stretch/>
        </p:blipFill>
        <p:spPr>
          <a:xfrm>
            <a:off x="885025" y="1455047"/>
            <a:ext cx="10421949" cy="474060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5E94A5E-2C76-4912-BFBF-FDC36AF57E3E}"/>
              </a:ext>
            </a:extLst>
          </p:cNvPr>
          <p:cNvSpPr/>
          <p:nvPr/>
        </p:nvSpPr>
        <p:spPr bwMode="auto">
          <a:xfrm>
            <a:off x="224933" y="464535"/>
            <a:ext cx="484094" cy="841052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s-MX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473759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6E2190C-0431-47B3-B284-C006E8DD040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81979" y="336234"/>
            <a:ext cx="5855807" cy="607089"/>
          </a:xfrm>
        </p:spPr>
        <p:txBody>
          <a:bodyPr/>
          <a:lstStyle/>
          <a:p>
            <a:r>
              <a:rPr lang="es-MX" sz="2745" b="0" dirty="0">
                <a:ln w="3175">
                  <a:noFill/>
                </a:ln>
                <a:solidFill>
                  <a:srgbClr val="000000"/>
                </a:solidFill>
                <a:latin typeface="+mj-lt"/>
                <a:ea typeface="+mn-ea"/>
                <a:cs typeface="Segoe UI" pitchFamily="34" charset="0"/>
              </a:rPr>
              <a:t>Azure Dedicated Host</a:t>
            </a:r>
          </a:p>
        </p:txBody>
      </p:sp>
      <p:grpSp>
        <p:nvGrpSpPr>
          <p:cNvPr id="131" name="Grupo 130">
            <a:extLst>
              <a:ext uri="{FF2B5EF4-FFF2-40B4-BE49-F238E27FC236}">
                <a16:creationId xmlns:a16="http://schemas.microsoft.com/office/drawing/2014/main" id="{ADBA2014-8E81-4090-A2A7-4AB206E26835}"/>
              </a:ext>
            </a:extLst>
          </p:cNvPr>
          <p:cNvGrpSpPr>
            <a:grpSpLocks noChangeAspect="1"/>
          </p:cNvGrpSpPr>
          <p:nvPr/>
        </p:nvGrpSpPr>
        <p:grpSpPr>
          <a:xfrm>
            <a:off x="1281979" y="1883665"/>
            <a:ext cx="1719139" cy="3776471"/>
            <a:chOff x="1291122" y="1490472"/>
            <a:chExt cx="2231136" cy="4901184"/>
          </a:xfrm>
        </p:grpSpPr>
        <p:sp>
          <p:nvSpPr>
            <p:cNvPr id="14" name="Rectángulo 13">
              <a:extLst>
                <a:ext uri="{FF2B5EF4-FFF2-40B4-BE49-F238E27FC236}">
                  <a16:creationId xmlns:a16="http://schemas.microsoft.com/office/drawing/2014/main" id="{9B332107-57BA-41AF-9824-21F3F41413C6}"/>
                </a:ext>
              </a:extLst>
            </p:cNvPr>
            <p:cNvSpPr/>
            <p:nvPr/>
          </p:nvSpPr>
          <p:spPr>
            <a:xfrm>
              <a:off x="1291122" y="1490472"/>
              <a:ext cx="2231136" cy="490118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762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  <p:grpSp>
          <p:nvGrpSpPr>
            <p:cNvPr id="16" name="Grupo 15">
              <a:extLst>
                <a:ext uri="{FF2B5EF4-FFF2-40B4-BE49-F238E27FC236}">
                  <a16:creationId xmlns:a16="http://schemas.microsoft.com/office/drawing/2014/main" id="{EDC27673-4E4F-47C5-81F4-3539F1CEA48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483360" y="1698561"/>
              <a:ext cx="1846660" cy="461665"/>
              <a:chOff x="4793488" y="1689417"/>
              <a:chExt cx="1846660" cy="461665"/>
            </a:xfrm>
          </p:grpSpPr>
          <p:sp>
            <p:nvSpPr>
              <p:cNvPr id="15" name="Rectángulo 14">
                <a:extLst>
                  <a:ext uri="{FF2B5EF4-FFF2-40B4-BE49-F238E27FC236}">
                    <a16:creationId xmlns:a16="http://schemas.microsoft.com/office/drawing/2014/main" id="{6D3359D7-B2C5-495C-B7F0-A3C8E3CEF252}"/>
                  </a:ext>
                </a:extLst>
              </p:cNvPr>
              <p:cNvSpPr/>
              <p:nvPr/>
            </p:nvSpPr>
            <p:spPr>
              <a:xfrm>
                <a:off x="4937760" y="1801368"/>
                <a:ext cx="996696" cy="23774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13" name="Forma libre: forma 12">
                <a:extLst>
                  <a:ext uri="{FF2B5EF4-FFF2-40B4-BE49-F238E27FC236}">
                    <a16:creationId xmlns:a16="http://schemas.microsoft.com/office/drawing/2014/main" id="{95409222-C008-49F0-91EB-2D2AD0E64E5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793488" y="1689417"/>
                <a:ext cx="1846660" cy="461665"/>
              </a:xfrm>
              <a:custGeom>
                <a:avLst/>
                <a:gdLst>
                  <a:gd name="connsiteX0" fmla="*/ 2298165 w 2434336"/>
                  <a:gd name="connsiteY0" fmla="*/ 0 h 608584"/>
                  <a:gd name="connsiteX1" fmla="*/ 136171 w 2434336"/>
                  <a:gd name="connsiteY1" fmla="*/ 0 h 608584"/>
                  <a:gd name="connsiteX2" fmla="*/ 0 w 2434336"/>
                  <a:gd name="connsiteY2" fmla="*/ 136171 h 608584"/>
                  <a:gd name="connsiteX3" fmla="*/ 0 w 2434336"/>
                  <a:gd name="connsiteY3" fmla="*/ 472413 h 608584"/>
                  <a:gd name="connsiteX4" fmla="*/ 136171 w 2434336"/>
                  <a:gd name="connsiteY4" fmla="*/ 608584 h 608584"/>
                  <a:gd name="connsiteX5" fmla="*/ 2298165 w 2434336"/>
                  <a:gd name="connsiteY5" fmla="*/ 608584 h 608584"/>
                  <a:gd name="connsiteX6" fmla="*/ 2434336 w 2434336"/>
                  <a:gd name="connsiteY6" fmla="*/ 472413 h 608584"/>
                  <a:gd name="connsiteX7" fmla="*/ 2434336 w 2434336"/>
                  <a:gd name="connsiteY7" fmla="*/ 136171 h 608584"/>
                  <a:gd name="connsiteX8" fmla="*/ 2298165 w 2434336"/>
                  <a:gd name="connsiteY8" fmla="*/ 0 h 608584"/>
                  <a:gd name="connsiteX9" fmla="*/ 380365 w 2434336"/>
                  <a:gd name="connsiteY9" fmla="*/ 380365 h 608584"/>
                  <a:gd name="connsiteX10" fmla="*/ 304292 w 2434336"/>
                  <a:gd name="connsiteY10" fmla="*/ 304292 h 608584"/>
                  <a:gd name="connsiteX11" fmla="*/ 380365 w 2434336"/>
                  <a:gd name="connsiteY11" fmla="*/ 228219 h 608584"/>
                  <a:gd name="connsiteX12" fmla="*/ 456438 w 2434336"/>
                  <a:gd name="connsiteY12" fmla="*/ 304292 h 608584"/>
                  <a:gd name="connsiteX13" fmla="*/ 380365 w 2434336"/>
                  <a:gd name="connsiteY13" fmla="*/ 380365 h 608584"/>
                  <a:gd name="connsiteX14" fmla="*/ 760730 w 2434336"/>
                  <a:gd name="connsiteY14" fmla="*/ 380365 h 608584"/>
                  <a:gd name="connsiteX15" fmla="*/ 684657 w 2434336"/>
                  <a:gd name="connsiteY15" fmla="*/ 304292 h 608584"/>
                  <a:gd name="connsiteX16" fmla="*/ 760730 w 2434336"/>
                  <a:gd name="connsiteY16" fmla="*/ 228219 h 608584"/>
                  <a:gd name="connsiteX17" fmla="*/ 836803 w 2434336"/>
                  <a:gd name="connsiteY17" fmla="*/ 304292 h 608584"/>
                  <a:gd name="connsiteX18" fmla="*/ 760730 w 2434336"/>
                  <a:gd name="connsiteY18" fmla="*/ 380365 h 608584"/>
                  <a:gd name="connsiteX19" fmla="*/ 1141095 w 2434336"/>
                  <a:gd name="connsiteY19" fmla="*/ 380365 h 608584"/>
                  <a:gd name="connsiteX20" fmla="*/ 1065022 w 2434336"/>
                  <a:gd name="connsiteY20" fmla="*/ 304292 h 608584"/>
                  <a:gd name="connsiteX21" fmla="*/ 1141095 w 2434336"/>
                  <a:gd name="connsiteY21" fmla="*/ 228219 h 608584"/>
                  <a:gd name="connsiteX22" fmla="*/ 1217168 w 2434336"/>
                  <a:gd name="connsiteY22" fmla="*/ 304292 h 608584"/>
                  <a:gd name="connsiteX23" fmla="*/ 1141095 w 2434336"/>
                  <a:gd name="connsiteY23" fmla="*/ 380365 h 608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434336" h="608584">
                    <a:moveTo>
                      <a:pt x="2298165" y="0"/>
                    </a:moveTo>
                    <a:lnTo>
                      <a:pt x="136171" y="0"/>
                    </a:lnTo>
                    <a:cubicBezTo>
                      <a:pt x="60965" y="0"/>
                      <a:pt x="0" y="60965"/>
                      <a:pt x="0" y="136171"/>
                    </a:cubicBezTo>
                    <a:lnTo>
                      <a:pt x="0" y="472413"/>
                    </a:lnTo>
                    <a:cubicBezTo>
                      <a:pt x="0" y="547619"/>
                      <a:pt x="60965" y="608584"/>
                      <a:pt x="136171" y="608584"/>
                    </a:cubicBezTo>
                    <a:lnTo>
                      <a:pt x="2298165" y="608584"/>
                    </a:lnTo>
                    <a:cubicBezTo>
                      <a:pt x="2373371" y="608584"/>
                      <a:pt x="2434336" y="547619"/>
                      <a:pt x="2434336" y="472413"/>
                    </a:cubicBezTo>
                    <a:lnTo>
                      <a:pt x="2434336" y="136171"/>
                    </a:lnTo>
                    <a:cubicBezTo>
                      <a:pt x="2434336" y="60965"/>
                      <a:pt x="2373371" y="0"/>
                      <a:pt x="2298165" y="0"/>
                    </a:cubicBezTo>
                    <a:close/>
                    <a:moveTo>
                      <a:pt x="380365" y="380365"/>
                    </a:moveTo>
                    <a:cubicBezTo>
                      <a:pt x="338350" y="380365"/>
                      <a:pt x="304292" y="346307"/>
                      <a:pt x="304292" y="304292"/>
                    </a:cubicBezTo>
                    <a:cubicBezTo>
                      <a:pt x="304292" y="262277"/>
                      <a:pt x="338350" y="228219"/>
                      <a:pt x="380365" y="228219"/>
                    </a:cubicBezTo>
                    <a:cubicBezTo>
                      <a:pt x="422380" y="228219"/>
                      <a:pt x="456438" y="262277"/>
                      <a:pt x="456438" y="304292"/>
                    </a:cubicBezTo>
                    <a:cubicBezTo>
                      <a:pt x="456438" y="346307"/>
                      <a:pt x="422380" y="380365"/>
                      <a:pt x="380365" y="380365"/>
                    </a:cubicBezTo>
                    <a:close/>
                    <a:moveTo>
                      <a:pt x="760730" y="380365"/>
                    </a:moveTo>
                    <a:cubicBezTo>
                      <a:pt x="718715" y="380365"/>
                      <a:pt x="684657" y="346307"/>
                      <a:pt x="684657" y="304292"/>
                    </a:cubicBezTo>
                    <a:cubicBezTo>
                      <a:pt x="684657" y="262277"/>
                      <a:pt x="718715" y="228219"/>
                      <a:pt x="760730" y="228219"/>
                    </a:cubicBezTo>
                    <a:cubicBezTo>
                      <a:pt x="802745" y="228219"/>
                      <a:pt x="836803" y="262277"/>
                      <a:pt x="836803" y="304292"/>
                    </a:cubicBezTo>
                    <a:cubicBezTo>
                      <a:pt x="836803" y="346307"/>
                      <a:pt x="802745" y="380365"/>
                      <a:pt x="760730" y="380365"/>
                    </a:cubicBezTo>
                    <a:close/>
                    <a:moveTo>
                      <a:pt x="1141095" y="380365"/>
                    </a:moveTo>
                    <a:cubicBezTo>
                      <a:pt x="1099080" y="380365"/>
                      <a:pt x="1065022" y="346307"/>
                      <a:pt x="1065022" y="304292"/>
                    </a:cubicBezTo>
                    <a:cubicBezTo>
                      <a:pt x="1065022" y="262277"/>
                      <a:pt x="1099080" y="228219"/>
                      <a:pt x="1141095" y="228219"/>
                    </a:cubicBezTo>
                    <a:cubicBezTo>
                      <a:pt x="1183110" y="228219"/>
                      <a:pt x="1217168" y="262277"/>
                      <a:pt x="1217168" y="304292"/>
                    </a:cubicBezTo>
                    <a:cubicBezTo>
                      <a:pt x="1217168" y="346307"/>
                      <a:pt x="1183110" y="380365"/>
                      <a:pt x="1141095" y="380365"/>
                    </a:cubicBezTo>
                    <a:close/>
                  </a:path>
                </a:pathLst>
              </a:custGeom>
              <a:solidFill>
                <a:srgbClr val="000000"/>
              </a:solidFill>
              <a:ln w="380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MX"/>
              </a:p>
            </p:txBody>
          </p:sp>
        </p:grpSp>
        <p:grpSp>
          <p:nvGrpSpPr>
            <p:cNvPr id="30" name="Grupo 29">
              <a:extLst>
                <a:ext uri="{FF2B5EF4-FFF2-40B4-BE49-F238E27FC236}">
                  <a16:creationId xmlns:a16="http://schemas.microsoft.com/office/drawing/2014/main" id="{C81E03F7-C140-4986-9043-7DA2B466545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483360" y="2272177"/>
              <a:ext cx="1846660" cy="461665"/>
              <a:chOff x="4793488" y="1689417"/>
              <a:chExt cx="1846660" cy="461665"/>
            </a:xfrm>
          </p:grpSpPr>
          <p:sp>
            <p:nvSpPr>
              <p:cNvPr id="31" name="Rectángulo 30">
                <a:extLst>
                  <a:ext uri="{FF2B5EF4-FFF2-40B4-BE49-F238E27FC236}">
                    <a16:creationId xmlns:a16="http://schemas.microsoft.com/office/drawing/2014/main" id="{3B2A51B6-46F7-4210-BB22-960BAAE73939}"/>
                  </a:ext>
                </a:extLst>
              </p:cNvPr>
              <p:cNvSpPr/>
              <p:nvPr/>
            </p:nvSpPr>
            <p:spPr>
              <a:xfrm>
                <a:off x="4937760" y="1801368"/>
                <a:ext cx="996696" cy="23774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32" name="Forma libre: forma 31">
                <a:extLst>
                  <a:ext uri="{FF2B5EF4-FFF2-40B4-BE49-F238E27FC236}">
                    <a16:creationId xmlns:a16="http://schemas.microsoft.com/office/drawing/2014/main" id="{8122B539-046F-4EE1-AF7A-F8B4A614F44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793488" y="1689417"/>
                <a:ext cx="1846660" cy="461665"/>
              </a:xfrm>
              <a:custGeom>
                <a:avLst/>
                <a:gdLst>
                  <a:gd name="connsiteX0" fmla="*/ 2298165 w 2434336"/>
                  <a:gd name="connsiteY0" fmla="*/ 0 h 608584"/>
                  <a:gd name="connsiteX1" fmla="*/ 136171 w 2434336"/>
                  <a:gd name="connsiteY1" fmla="*/ 0 h 608584"/>
                  <a:gd name="connsiteX2" fmla="*/ 0 w 2434336"/>
                  <a:gd name="connsiteY2" fmla="*/ 136171 h 608584"/>
                  <a:gd name="connsiteX3" fmla="*/ 0 w 2434336"/>
                  <a:gd name="connsiteY3" fmla="*/ 472413 h 608584"/>
                  <a:gd name="connsiteX4" fmla="*/ 136171 w 2434336"/>
                  <a:gd name="connsiteY4" fmla="*/ 608584 h 608584"/>
                  <a:gd name="connsiteX5" fmla="*/ 2298165 w 2434336"/>
                  <a:gd name="connsiteY5" fmla="*/ 608584 h 608584"/>
                  <a:gd name="connsiteX6" fmla="*/ 2434336 w 2434336"/>
                  <a:gd name="connsiteY6" fmla="*/ 472413 h 608584"/>
                  <a:gd name="connsiteX7" fmla="*/ 2434336 w 2434336"/>
                  <a:gd name="connsiteY7" fmla="*/ 136171 h 608584"/>
                  <a:gd name="connsiteX8" fmla="*/ 2298165 w 2434336"/>
                  <a:gd name="connsiteY8" fmla="*/ 0 h 608584"/>
                  <a:gd name="connsiteX9" fmla="*/ 380365 w 2434336"/>
                  <a:gd name="connsiteY9" fmla="*/ 380365 h 608584"/>
                  <a:gd name="connsiteX10" fmla="*/ 304292 w 2434336"/>
                  <a:gd name="connsiteY10" fmla="*/ 304292 h 608584"/>
                  <a:gd name="connsiteX11" fmla="*/ 380365 w 2434336"/>
                  <a:gd name="connsiteY11" fmla="*/ 228219 h 608584"/>
                  <a:gd name="connsiteX12" fmla="*/ 456438 w 2434336"/>
                  <a:gd name="connsiteY12" fmla="*/ 304292 h 608584"/>
                  <a:gd name="connsiteX13" fmla="*/ 380365 w 2434336"/>
                  <a:gd name="connsiteY13" fmla="*/ 380365 h 608584"/>
                  <a:gd name="connsiteX14" fmla="*/ 760730 w 2434336"/>
                  <a:gd name="connsiteY14" fmla="*/ 380365 h 608584"/>
                  <a:gd name="connsiteX15" fmla="*/ 684657 w 2434336"/>
                  <a:gd name="connsiteY15" fmla="*/ 304292 h 608584"/>
                  <a:gd name="connsiteX16" fmla="*/ 760730 w 2434336"/>
                  <a:gd name="connsiteY16" fmla="*/ 228219 h 608584"/>
                  <a:gd name="connsiteX17" fmla="*/ 836803 w 2434336"/>
                  <a:gd name="connsiteY17" fmla="*/ 304292 h 608584"/>
                  <a:gd name="connsiteX18" fmla="*/ 760730 w 2434336"/>
                  <a:gd name="connsiteY18" fmla="*/ 380365 h 608584"/>
                  <a:gd name="connsiteX19" fmla="*/ 1141095 w 2434336"/>
                  <a:gd name="connsiteY19" fmla="*/ 380365 h 608584"/>
                  <a:gd name="connsiteX20" fmla="*/ 1065022 w 2434336"/>
                  <a:gd name="connsiteY20" fmla="*/ 304292 h 608584"/>
                  <a:gd name="connsiteX21" fmla="*/ 1141095 w 2434336"/>
                  <a:gd name="connsiteY21" fmla="*/ 228219 h 608584"/>
                  <a:gd name="connsiteX22" fmla="*/ 1217168 w 2434336"/>
                  <a:gd name="connsiteY22" fmla="*/ 304292 h 608584"/>
                  <a:gd name="connsiteX23" fmla="*/ 1141095 w 2434336"/>
                  <a:gd name="connsiteY23" fmla="*/ 380365 h 608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434336" h="608584">
                    <a:moveTo>
                      <a:pt x="2298165" y="0"/>
                    </a:moveTo>
                    <a:lnTo>
                      <a:pt x="136171" y="0"/>
                    </a:lnTo>
                    <a:cubicBezTo>
                      <a:pt x="60965" y="0"/>
                      <a:pt x="0" y="60965"/>
                      <a:pt x="0" y="136171"/>
                    </a:cubicBezTo>
                    <a:lnTo>
                      <a:pt x="0" y="472413"/>
                    </a:lnTo>
                    <a:cubicBezTo>
                      <a:pt x="0" y="547619"/>
                      <a:pt x="60965" y="608584"/>
                      <a:pt x="136171" y="608584"/>
                    </a:cubicBezTo>
                    <a:lnTo>
                      <a:pt x="2298165" y="608584"/>
                    </a:lnTo>
                    <a:cubicBezTo>
                      <a:pt x="2373371" y="608584"/>
                      <a:pt x="2434336" y="547619"/>
                      <a:pt x="2434336" y="472413"/>
                    </a:cubicBezTo>
                    <a:lnTo>
                      <a:pt x="2434336" y="136171"/>
                    </a:lnTo>
                    <a:cubicBezTo>
                      <a:pt x="2434336" y="60965"/>
                      <a:pt x="2373371" y="0"/>
                      <a:pt x="2298165" y="0"/>
                    </a:cubicBezTo>
                    <a:close/>
                    <a:moveTo>
                      <a:pt x="380365" y="380365"/>
                    </a:moveTo>
                    <a:cubicBezTo>
                      <a:pt x="338350" y="380365"/>
                      <a:pt x="304292" y="346307"/>
                      <a:pt x="304292" y="304292"/>
                    </a:cubicBezTo>
                    <a:cubicBezTo>
                      <a:pt x="304292" y="262277"/>
                      <a:pt x="338350" y="228219"/>
                      <a:pt x="380365" y="228219"/>
                    </a:cubicBezTo>
                    <a:cubicBezTo>
                      <a:pt x="422380" y="228219"/>
                      <a:pt x="456438" y="262277"/>
                      <a:pt x="456438" y="304292"/>
                    </a:cubicBezTo>
                    <a:cubicBezTo>
                      <a:pt x="456438" y="346307"/>
                      <a:pt x="422380" y="380365"/>
                      <a:pt x="380365" y="380365"/>
                    </a:cubicBezTo>
                    <a:close/>
                    <a:moveTo>
                      <a:pt x="760730" y="380365"/>
                    </a:moveTo>
                    <a:cubicBezTo>
                      <a:pt x="718715" y="380365"/>
                      <a:pt x="684657" y="346307"/>
                      <a:pt x="684657" y="304292"/>
                    </a:cubicBezTo>
                    <a:cubicBezTo>
                      <a:pt x="684657" y="262277"/>
                      <a:pt x="718715" y="228219"/>
                      <a:pt x="760730" y="228219"/>
                    </a:cubicBezTo>
                    <a:cubicBezTo>
                      <a:pt x="802745" y="228219"/>
                      <a:pt x="836803" y="262277"/>
                      <a:pt x="836803" y="304292"/>
                    </a:cubicBezTo>
                    <a:cubicBezTo>
                      <a:pt x="836803" y="346307"/>
                      <a:pt x="802745" y="380365"/>
                      <a:pt x="760730" y="380365"/>
                    </a:cubicBezTo>
                    <a:close/>
                    <a:moveTo>
                      <a:pt x="1141095" y="380365"/>
                    </a:moveTo>
                    <a:cubicBezTo>
                      <a:pt x="1099080" y="380365"/>
                      <a:pt x="1065022" y="346307"/>
                      <a:pt x="1065022" y="304292"/>
                    </a:cubicBezTo>
                    <a:cubicBezTo>
                      <a:pt x="1065022" y="262277"/>
                      <a:pt x="1099080" y="228219"/>
                      <a:pt x="1141095" y="228219"/>
                    </a:cubicBezTo>
                    <a:cubicBezTo>
                      <a:pt x="1183110" y="228219"/>
                      <a:pt x="1217168" y="262277"/>
                      <a:pt x="1217168" y="304292"/>
                    </a:cubicBezTo>
                    <a:cubicBezTo>
                      <a:pt x="1217168" y="346307"/>
                      <a:pt x="1183110" y="380365"/>
                      <a:pt x="1141095" y="380365"/>
                    </a:cubicBezTo>
                    <a:close/>
                  </a:path>
                </a:pathLst>
              </a:custGeom>
              <a:solidFill>
                <a:srgbClr val="000000"/>
              </a:solidFill>
              <a:ln w="380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MX"/>
              </a:p>
            </p:txBody>
          </p:sp>
        </p:grpSp>
        <p:grpSp>
          <p:nvGrpSpPr>
            <p:cNvPr id="33" name="Grupo 32">
              <a:extLst>
                <a:ext uri="{FF2B5EF4-FFF2-40B4-BE49-F238E27FC236}">
                  <a16:creationId xmlns:a16="http://schemas.microsoft.com/office/drawing/2014/main" id="{D379B7FD-0AE6-41C2-8819-BC05AF3AC5F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483360" y="2845793"/>
              <a:ext cx="1846660" cy="461665"/>
              <a:chOff x="4793488" y="1689417"/>
              <a:chExt cx="1846660" cy="461665"/>
            </a:xfrm>
          </p:grpSpPr>
          <p:sp>
            <p:nvSpPr>
              <p:cNvPr id="34" name="Rectángulo 33">
                <a:extLst>
                  <a:ext uri="{FF2B5EF4-FFF2-40B4-BE49-F238E27FC236}">
                    <a16:creationId xmlns:a16="http://schemas.microsoft.com/office/drawing/2014/main" id="{6484C02A-D353-47D9-B782-1059FF72F394}"/>
                  </a:ext>
                </a:extLst>
              </p:cNvPr>
              <p:cNvSpPr/>
              <p:nvPr/>
            </p:nvSpPr>
            <p:spPr>
              <a:xfrm>
                <a:off x="4937760" y="1801368"/>
                <a:ext cx="996696" cy="23774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35" name="Forma libre: forma 34">
                <a:extLst>
                  <a:ext uri="{FF2B5EF4-FFF2-40B4-BE49-F238E27FC236}">
                    <a16:creationId xmlns:a16="http://schemas.microsoft.com/office/drawing/2014/main" id="{4D1A1332-349F-43EE-9DCE-9534938BD43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793488" y="1689417"/>
                <a:ext cx="1846660" cy="461665"/>
              </a:xfrm>
              <a:custGeom>
                <a:avLst/>
                <a:gdLst>
                  <a:gd name="connsiteX0" fmla="*/ 2298165 w 2434336"/>
                  <a:gd name="connsiteY0" fmla="*/ 0 h 608584"/>
                  <a:gd name="connsiteX1" fmla="*/ 136171 w 2434336"/>
                  <a:gd name="connsiteY1" fmla="*/ 0 h 608584"/>
                  <a:gd name="connsiteX2" fmla="*/ 0 w 2434336"/>
                  <a:gd name="connsiteY2" fmla="*/ 136171 h 608584"/>
                  <a:gd name="connsiteX3" fmla="*/ 0 w 2434336"/>
                  <a:gd name="connsiteY3" fmla="*/ 472413 h 608584"/>
                  <a:gd name="connsiteX4" fmla="*/ 136171 w 2434336"/>
                  <a:gd name="connsiteY4" fmla="*/ 608584 h 608584"/>
                  <a:gd name="connsiteX5" fmla="*/ 2298165 w 2434336"/>
                  <a:gd name="connsiteY5" fmla="*/ 608584 h 608584"/>
                  <a:gd name="connsiteX6" fmla="*/ 2434336 w 2434336"/>
                  <a:gd name="connsiteY6" fmla="*/ 472413 h 608584"/>
                  <a:gd name="connsiteX7" fmla="*/ 2434336 w 2434336"/>
                  <a:gd name="connsiteY7" fmla="*/ 136171 h 608584"/>
                  <a:gd name="connsiteX8" fmla="*/ 2298165 w 2434336"/>
                  <a:gd name="connsiteY8" fmla="*/ 0 h 608584"/>
                  <a:gd name="connsiteX9" fmla="*/ 380365 w 2434336"/>
                  <a:gd name="connsiteY9" fmla="*/ 380365 h 608584"/>
                  <a:gd name="connsiteX10" fmla="*/ 304292 w 2434336"/>
                  <a:gd name="connsiteY10" fmla="*/ 304292 h 608584"/>
                  <a:gd name="connsiteX11" fmla="*/ 380365 w 2434336"/>
                  <a:gd name="connsiteY11" fmla="*/ 228219 h 608584"/>
                  <a:gd name="connsiteX12" fmla="*/ 456438 w 2434336"/>
                  <a:gd name="connsiteY12" fmla="*/ 304292 h 608584"/>
                  <a:gd name="connsiteX13" fmla="*/ 380365 w 2434336"/>
                  <a:gd name="connsiteY13" fmla="*/ 380365 h 608584"/>
                  <a:gd name="connsiteX14" fmla="*/ 760730 w 2434336"/>
                  <a:gd name="connsiteY14" fmla="*/ 380365 h 608584"/>
                  <a:gd name="connsiteX15" fmla="*/ 684657 w 2434336"/>
                  <a:gd name="connsiteY15" fmla="*/ 304292 h 608584"/>
                  <a:gd name="connsiteX16" fmla="*/ 760730 w 2434336"/>
                  <a:gd name="connsiteY16" fmla="*/ 228219 h 608584"/>
                  <a:gd name="connsiteX17" fmla="*/ 836803 w 2434336"/>
                  <a:gd name="connsiteY17" fmla="*/ 304292 h 608584"/>
                  <a:gd name="connsiteX18" fmla="*/ 760730 w 2434336"/>
                  <a:gd name="connsiteY18" fmla="*/ 380365 h 608584"/>
                  <a:gd name="connsiteX19" fmla="*/ 1141095 w 2434336"/>
                  <a:gd name="connsiteY19" fmla="*/ 380365 h 608584"/>
                  <a:gd name="connsiteX20" fmla="*/ 1065022 w 2434336"/>
                  <a:gd name="connsiteY20" fmla="*/ 304292 h 608584"/>
                  <a:gd name="connsiteX21" fmla="*/ 1141095 w 2434336"/>
                  <a:gd name="connsiteY21" fmla="*/ 228219 h 608584"/>
                  <a:gd name="connsiteX22" fmla="*/ 1217168 w 2434336"/>
                  <a:gd name="connsiteY22" fmla="*/ 304292 h 608584"/>
                  <a:gd name="connsiteX23" fmla="*/ 1141095 w 2434336"/>
                  <a:gd name="connsiteY23" fmla="*/ 380365 h 608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434336" h="608584">
                    <a:moveTo>
                      <a:pt x="2298165" y="0"/>
                    </a:moveTo>
                    <a:lnTo>
                      <a:pt x="136171" y="0"/>
                    </a:lnTo>
                    <a:cubicBezTo>
                      <a:pt x="60965" y="0"/>
                      <a:pt x="0" y="60965"/>
                      <a:pt x="0" y="136171"/>
                    </a:cubicBezTo>
                    <a:lnTo>
                      <a:pt x="0" y="472413"/>
                    </a:lnTo>
                    <a:cubicBezTo>
                      <a:pt x="0" y="547619"/>
                      <a:pt x="60965" y="608584"/>
                      <a:pt x="136171" y="608584"/>
                    </a:cubicBezTo>
                    <a:lnTo>
                      <a:pt x="2298165" y="608584"/>
                    </a:lnTo>
                    <a:cubicBezTo>
                      <a:pt x="2373371" y="608584"/>
                      <a:pt x="2434336" y="547619"/>
                      <a:pt x="2434336" y="472413"/>
                    </a:cubicBezTo>
                    <a:lnTo>
                      <a:pt x="2434336" y="136171"/>
                    </a:lnTo>
                    <a:cubicBezTo>
                      <a:pt x="2434336" y="60965"/>
                      <a:pt x="2373371" y="0"/>
                      <a:pt x="2298165" y="0"/>
                    </a:cubicBezTo>
                    <a:close/>
                    <a:moveTo>
                      <a:pt x="380365" y="380365"/>
                    </a:moveTo>
                    <a:cubicBezTo>
                      <a:pt x="338350" y="380365"/>
                      <a:pt x="304292" y="346307"/>
                      <a:pt x="304292" y="304292"/>
                    </a:cubicBezTo>
                    <a:cubicBezTo>
                      <a:pt x="304292" y="262277"/>
                      <a:pt x="338350" y="228219"/>
                      <a:pt x="380365" y="228219"/>
                    </a:cubicBezTo>
                    <a:cubicBezTo>
                      <a:pt x="422380" y="228219"/>
                      <a:pt x="456438" y="262277"/>
                      <a:pt x="456438" y="304292"/>
                    </a:cubicBezTo>
                    <a:cubicBezTo>
                      <a:pt x="456438" y="346307"/>
                      <a:pt x="422380" y="380365"/>
                      <a:pt x="380365" y="380365"/>
                    </a:cubicBezTo>
                    <a:close/>
                    <a:moveTo>
                      <a:pt x="760730" y="380365"/>
                    </a:moveTo>
                    <a:cubicBezTo>
                      <a:pt x="718715" y="380365"/>
                      <a:pt x="684657" y="346307"/>
                      <a:pt x="684657" y="304292"/>
                    </a:cubicBezTo>
                    <a:cubicBezTo>
                      <a:pt x="684657" y="262277"/>
                      <a:pt x="718715" y="228219"/>
                      <a:pt x="760730" y="228219"/>
                    </a:cubicBezTo>
                    <a:cubicBezTo>
                      <a:pt x="802745" y="228219"/>
                      <a:pt x="836803" y="262277"/>
                      <a:pt x="836803" y="304292"/>
                    </a:cubicBezTo>
                    <a:cubicBezTo>
                      <a:pt x="836803" y="346307"/>
                      <a:pt x="802745" y="380365"/>
                      <a:pt x="760730" y="380365"/>
                    </a:cubicBezTo>
                    <a:close/>
                    <a:moveTo>
                      <a:pt x="1141095" y="380365"/>
                    </a:moveTo>
                    <a:cubicBezTo>
                      <a:pt x="1099080" y="380365"/>
                      <a:pt x="1065022" y="346307"/>
                      <a:pt x="1065022" y="304292"/>
                    </a:cubicBezTo>
                    <a:cubicBezTo>
                      <a:pt x="1065022" y="262277"/>
                      <a:pt x="1099080" y="228219"/>
                      <a:pt x="1141095" y="228219"/>
                    </a:cubicBezTo>
                    <a:cubicBezTo>
                      <a:pt x="1183110" y="228219"/>
                      <a:pt x="1217168" y="262277"/>
                      <a:pt x="1217168" y="304292"/>
                    </a:cubicBezTo>
                    <a:cubicBezTo>
                      <a:pt x="1217168" y="346307"/>
                      <a:pt x="1183110" y="380365"/>
                      <a:pt x="1141095" y="380365"/>
                    </a:cubicBezTo>
                    <a:close/>
                  </a:path>
                </a:pathLst>
              </a:custGeom>
              <a:solidFill>
                <a:srgbClr val="000000"/>
              </a:solidFill>
              <a:ln w="380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MX"/>
              </a:p>
            </p:txBody>
          </p:sp>
        </p:grpSp>
        <p:grpSp>
          <p:nvGrpSpPr>
            <p:cNvPr id="36" name="Grupo 35">
              <a:extLst>
                <a:ext uri="{FF2B5EF4-FFF2-40B4-BE49-F238E27FC236}">
                  <a16:creationId xmlns:a16="http://schemas.microsoft.com/office/drawing/2014/main" id="{05C85846-E2AE-4990-8044-9037964D7BA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483360" y="3419409"/>
              <a:ext cx="1846660" cy="461665"/>
              <a:chOff x="4793488" y="1689417"/>
              <a:chExt cx="1846660" cy="461665"/>
            </a:xfrm>
          </p:grpSpPr>
          <p:sp>
            <p:nvSpPr>
              <p:cNvPr id="37" name="Rectángulo 36">
                <a:extLst>
                  <a:ext uri="{FF2B5EF4-FFF2-40B4-BE49-F238E27FC236}">
                    <a16:creationId xmlns:a16="http://schemas.microsoft.com/office/drawing/2014/main" id="{08432C69-589D-423F-AF91-79A56CD78858}"/>
                  </a:ext>
                </a:extLst>
              </p:cNvPr>
              <p:cNvSpPr/>
              <p:nvPr/>
            </p:nvSpPr>
            <p:spPr>
              <a:xfrm>
                <a:off x="4937760" y="1801368"/>
                <a:ext cx="996696" cy="23774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38" name="Forma libre: forma 37">
                <a:extLst>
                  <a:ext uri="{FF2B5EF4-FFF2-40B4-BE49-F238E27FC236}">
                    <a16:creationId xmlns:a16="http://schemas.microsoft.com/office/drawing/2014/main" id="{96C92909-B6E0-4010-A8D6-BA45FB517A8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793488" y="1689417"/>
                <a:ext cx="1846660" cy="461665"/>
              </a:xfrm>
              <a:custGeom>
                <a:avLst/>
                <a:gdLst>
                  <a:gd name="connsiteX0" fmla="*/ 2298165 w 2434336"/>
                  <a:gd name="connsiteY0" fmla="*/ 0 h 608584"/>
                  <a:gd name="connsiteX1" fmla="*/ 136171 w 2434336"/>
                  <a:gd name="connsiteY1" fmla="*/ 0 h 608584"/>
                  <a:gd name="connsiteX2" fmla="*/ 0 w 2434336"/>
                  <a:gd name="connsiteY2" fmla="*/ 136171 h 608584"/>
                  <a:gd name="connsiteX3" fmla="*/ 0 w 2434336"/>
                  <a:gd name="connsiteY3" fmla="*/ 472413 h 608584"/>
                  <a:gd name="connsiteX4" fmla="*/ 136171 w 2434336"/>
                  <a:gd name="connsiteY4" fmla="*/ 608584 h 608584"/>
                  <a:gd name="connsiteX5" fmla="*/ 2298165 w 2434336"/>
                  <a:gd name="connsiteY5" fmla="*/ 608584 h 608584"/>
                  <a:gd name="connsiteX6" fmla="*/ 2434336 w 2434336"/>
                  <a:gd name="connsiteY6" fmla="*/ 472413 h 608584"/>
                  <a:gd name="connsiteX7" fmla="*/ 2434336 w 2434336"/>
                  <a:gd name="connsiteY7" fmla="*/ 136171 h 608584"/>
                  <a:gd name="connsiteX8" fmla="*/ 2298165 w 2434336"/>
                  <a:gd name="connsiteY8" fmla="*/ 0 h 608584"/>
                  <a:gd name="connsiteX9" fmla="*/ 380365 w 2434336"/>
                  <a:gd name="connsiteY9" fmla="*/ 380365 h 608584"/>
                  <a:gd name="connsiteX10" fmla="*/ 304292 w 2434336"/>
                  <a:gd name="connsiteY10" fmla="*/ 304292 h 608584"/>
                  <a:gd name="connsiteX11" fmla="*/ 380365 w 2434336"/>
                  <a:gd name="connsiteY11" fmla="*/ 228219 h 608584"/>
                  <a:gd name="connsiteX12" fmla="*/ 456438 w 2434336"/>
                  <a:gd name="connsiteY12" fmla="*/ 304292 h 608584"/>
                  <a:gd name="connsiteX13" fmla="*/ 380365 w 2434336"/>
                  <a:gd name="connsiteY13" fmla="*/ 380365 h 608584"/>
                  <a:gd name="connsiteX14" fmla="*/ 760730 w 2434336"/>
                  <a:gd name="connsiteY14" fmla="*/ 380365 h 608584"/>
                  <a:gd name="connsiteX15" fmla="*/ 684657 w 2434336"/>
                  <a:gd name="connsiteY15" fmla="*/ 304292 h 608584"/>
                  <a:gd name="connsiteX16" fmla="*/ 760730 w 2434336"/>
                  <a:gd name="connsiteY16" fmla="*/ 228219 h 608584"/>
                  <a:gd name="connsiteX17" fmla="*/ 836803 w 2434336"/>
                  <a:gd name="connsiteY17" fmla="*/ 304292 h 608584"/>
                  <a:gd name="connsiteX18" fmla="*/ 760730 w 2434336"/>
                  <a:gd name="connsiteY18" fmla="*/ 380365 h 608584"/>
                  <a:gd name="connsiteX19" fmla="*/ 1141095 w 2434336"/>
                  <a:gd name="connsiteY19" fmla="*/ 380365 h 608584"/>
                  <a:gd name="connsiteX20" fmla="*/ 1065022 w 2434336"/>
                  <a:gd name="connsiteY20" fmla="*/ 304292 h 608584"/>
                  <a:gd name="connsiteX21" fmla="*/ 1141095 w 2434336"/>
                  <a:gd name="connsiteY21" fmla="*/ 228219 h 608584"/>
                  <a:gd name="connsiteX22" fmla="*/ 1217168 w 2434336"/>
                  <a:gd name="connsiteY22" fmla="*/ 304292 h 608584"/>
                  <a:gd name="connsiteX23" fmla="*/ 1141095 w 2434336"/>
                  <a:gd name="connsiteY23" fmla="*/ 380365 h 608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434336" h="608584">
                    <a:moveTo>
                      <a:pt x="2298165" y="0"/>
                    </a:moveTo>
                    <a:lnTo>
                      <a:pt x="136171" y="0"/>
                    </a:lnTo>
                    <a:cubicBezTo>
                      <a:pt x="60965" y="0"/>
                      <a:pt x="0" y="60965"/>
                      <a:pt x="0" y="136171"/>
                    </a:cubicBezTo>
                    <a:lnTo>
                      <a:pt x="0" y="472413"/>
                    </a:lnTo>
                    <a:cubicBezTo>
                      <a:pt x="0" y="547619"/>
                      <a:pt x="60965" y="608584"/>
                      <a:pt x="136171" y="608584"/>
                    </a:cubicBezTo>
                    <a:lnTo>
                      <a:pt x="2298165" y="608584"/>
                    </a:lnTo>
                    <a:cubicBezTo>
                      <a:pt x="2373371" y="608584"/>
                      <a:pt x="2434336" y="547619"/>
                      <a:pt x="2434336" y="472413"/>
                    </a:cubicBezTo>
                    <a:lnTo>
                      <a:pt x="2434336" y="136171"/>
                    </a:lnTo>
                    <a:cubicBezTo>
                      <a:pt x="2434336" y="60965"/>
                      <a:pt x="2373371" y="0"/>
                      <a:pt x="2298165" y="0"/>
                    </a:cubicBezTo>
                    <a:close/>
                    <a:moveTo>
                      <a:pt x="380365" y="380365"/>
                    </a:moveTo>
                    <a:cubicBezTo>
                      <a:pt x="338350" y="380365"/>
                      <a:pt x="304292" y="346307"/>
                      <a:pt x="304292" y="304292"/>
                    </a:cubicBezTo>
                    <a:cubicBezTo>
                      <a:pt x="304292" y="262277"/>
                      <a:pt x="338350" y="228219"/>
                      <a:pt x="380365" y="228219"/>
                    </a:cubicBezTo>
                    <a:cubicBezTo>
                      <a:pt x="422380" y="228219"/>
                      <a:pt x="456438" y="262277"/>
                      <a:pt x="456438" y="304292"/>
                    </a:cubicBezTo>
                    <a:cubicBezTo>
                      <a:pt x="456438" y="346307"/>
                      <a:pt x="422380" y="380365"/>
                      <a:pt x="380365" y="380365"/>
                    </a:cubicBezTo>
                    <a:close/>
                    <a:moveTo>
                      <a:pt x="760730" y="380365"/>
                    </a:moveTo>
                    <a:cubicBezTo>
                      <a:pt x="718715" y="380365"/>
                      <a:pt x="684657" y="346307"/>
                      <a:pt x="684657" y="304292"/>
                    </a:cubicBezTo>
                    <a:cubicBezTo>
                      <a:pt x="684657" y="262277"/>
                      <a:pt x="718715" y="228219"/>
                      <a:pt x="760730" y="228219"/>
                    </a:cubicBezTo>
                    <a:cubicBezTo>
                      <a:pt x="802745" y="228219"/>
                      <a:pt x="836803" y="262277"/>
                      <a:pt x="836803" y="304292"/>
                    </a:cubicBezTo>
                    <a:cubicBezTo>
                      <a:pt x="836803" y="346307"/>
                      <a:pt x="802745" y="380365"/>
                      <a:pt x="760730" y="380365"/>
                    </a:cubicBezTo>
                    <a:close/>
                    <a:moveTo>
                      <a:pt x="1141095" y="380365"/>
                    </a:moveTo>
                    <a:cubicBezTo>
                      <a:pt x="1099080" y="380365"/>
                      <a:pt x="1065022" y="346307"/>
                      <a:pt x="1065022" y="304292"/>
                    </a:cubicBezTo>
                    <a:cubicBezTo>
                      <a:pt x="1065022" y="262277"/>
                      <a:pt x="1099080" y="228219"/>
                      <a:pt x="1141095" y="228219"/>
                    </a:cubicBezTo>
                    <a:cubicBezTo>
                      <a:pt x="1183110" y="228219"/>
                      <a:pt x="1217168" y="262277"/>
                      <a:pt x="1217168" y="304292"/>
                    </a:cubicBezTo>
                    <a:cubicBezTo>
                      <a:pt x="1217168" y="346307"/>
                      <a:pt x="1183110" y="380365"/>
                      <a:pt x="1141095" y="380365"/>
                    </a:cubicBezTo>
                    <a:close/>
                  </a:path>
                </a:pathLst>
              </a:custGeom>
              <a:solidFill>
                <a:srgbClr val="000000"/>
              </a:solidFill>
              <a:ln w="380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MX"/>
              </a:p>
            </p:txBody>
          </p:sp>
        </p:grpSp>
        <p:grpSp>
          <p:nvGrpSpPr>
            <p:cNvPr id="39" name="Grupo 38">
              <a:extLst>
                <a:ext uri="{FF2B5EF4-FFF2-40B4-BE49-F238E27FC236}">
                  <a16:creationId xmlns:a16="http://schemas.microsoft.com/office/drawing/2014/main" id="{30646929-C929-434E-8E1B-7464CD894FB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483360" y="4011528"/>
              <a:ext cx="1846660" cy="461665"/>
              <a:chOff x="4793488" y="1689417"/>
              <a:chExt cx="1846660" cy="461665"/>
            </a:xfrm>
          </p:grpSpPr>
          <p:sp>
            <p:nvSpPr>
              <p:cNvPr id="40" name="Rectángulo 39">
                <a:extLst>
                  <a:ext uri="{FF2B5EF4-FFF2-40B4-BE49-F238E27FC236}">
                    <a16:creationId xmlns:a16="http://schemas.microsoft.com/office/drawing/2014/main" id="{BE90F9D6-31A3-4E17-9D62-9905CCAB8E92}"/>
                  </a:ext>
                </a:extLst>
              </p:cNvPr>
              <p:cNvSpPr/>
              <p:nvPr/>
            </p:nvSpPr>
            <p:spPr>
              <a:xfrm>
                <a:off x="4937760" y="1801368"/>
                <a:ext cx="996696" cy="23774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41" name="Forma libre: forma 40">
                <a:extLst>
                  <a:ext uri="{FF2B5EF4-FFF2-40B4-BE49-F238E27FC236}">
                    <a16:creationId xmlns:a16="http://schemas.microsoft.com/office/drawing/2014/main" id="{BA796821-1FD2-4B24-A4D4-BA27B3C3E2B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793488" y="1689417"/>
                <a:ext cx="1846660" cy="461665"/>
              </a:xfrm>
              <a:custGeom>
                <a:avLst/>
                <a:gdLst>
                  <a:gd name="connsiteX0" fmla="*/ 2298165 w 2434336"/>
                  <a:gd name="connsiteY0" fmla="*/ 0 h 608584"/>
                  <a:gd name="connsiteX1" fmla="*/ 136171 w 2434336"/>
                  <a:gd name="connsiteY1" fmla="*/ 0 h 608584"/>
                  <a:gd name="connsiteX2" fmla="*/ 0 w 2434336"/>
                  <a:gd name="connsiteY2" fmla="*/ 136171 h 608584"/>
                  <a:gd name="connsiteX3" fmla="*/ 0 w 2434336"/>
                  <a:gd name="connsiteY3" fmla="*/ 472413 h 608584"/>
                  <a:gd name="connsiteX4" fmla="*/ 136171 w 2434336"/>
                  <a:gd name="connsiteY4" fmla="*/ 608584 h 608584"/>
                  <a:gd name="connsiteX5" fmla="*/ 2298165 w 2434336"/>
                  <a:gd name="connsiteY5" fmla="*/ 608584 h 608584"/>
                  <a:gd name="connsiteX6" fmla="*/ 2434336 w 2434336"/>
                  <a:gd name="connsiteY6" fmla="*/ 472413 h 608584"/>
                  <a:gd name="connsiteX7" fmla="*/ 2434336 w 2434336"/>
                  <a:gd name="connsiteY7" fmla="*/ 136171 h 608584"/>
                  <a:gd name="connsiteX8" fmla="*/ 2298165 w 2434336"/>
                  <a:gd name="connsiteY8" fmla="*/ 0 h 608584"/>
                  <a:gd name="connsiteX9" fmla="*/ 380365 w 2434336"/>
                  <a:gd name="connsiteY9" fmla="*/ 380365 h 608584"/>
                  <a:gd name="connsiteX10" fmla="*/ 304292 w 2434336"/>
                  <a:gd name="connsiteY10" fmla="*/ 304292 h 608584"/>
                  <a:gd name="connsiteX11" fmla="*/ 380365 w 2434336"/>
                  <a:gd name="connsiteY11" fmla="*/ 228219 h 608584"/>
                  <a:gd name="connsiteX12" fmla="*/ 456438 w 2434336"/>
                  <a:gd name="connsiteY12" fmla="*/ 304292 h 608584"/>
                  <a:gd name="connsiteX13" fmla="*/ 380365 w 2434336"/>
                  <a:gd name="connsiteY13" fmla="*/ 380365 h 608584"/>
                  <a:gd name="connsiteX14" fmla="*/ 760730 w 2434336"/>
                  <a:gd name="connsiteY14" fmla="*/ 380365 h 608584"/>
                  <a:gd name="connsiteX15" fmla="*/ 684657 w 2434336"/>
                  <a:gd name="connsiteY15" fmla="*/ 304292 h 608584"/>
                  <a:gd name="connsiteX16" fmla="*/ 760730 w 2434336"/>
                  <a:gd name="connsiteY16" fmla="*/ 228219 h 608584"/>
                  <a:gd name="connsiteX17" fmla="*/ 836803 w 2434336"/>
                  <a:gd name="connsiteY17" fmla="*/ 304292 h 608584"/>
                  <a:gd name="connsiteX18" fmla="*/ 760730 w 2434336"/>
                  <a:gd name="connsiteY18" fmla="*/ 380365 h 608584"/>
                  <a:gd name="connsiteX19" fmla="*/ 1141095 w 2434336"/>
                  <a:gd name="connsiteY19" fmla="*/ 380365 h 608584"/>
                  <a:gd name="connsiteX20" fmla="*/ 1065022 w 2434336"/>
                  <a:gd name="connsiteY20" fmla="*/ 304292 h 608584"/>
                  <a:gd name="connsiteX21" fmla="*/ 1141095 w 2434336"/>
                  <a:gd name="connsiteY21" fmla="*/ 228219 h 608584"/>
                  <a:gd name="connsiteX22" fmla="*/ 1217168 w 2434336"/>
                  <a:gd name="connsiteY22" fmla="*/ 304292 h 608584"/>
                  <a:gd name="connsiteX23" fmla="*/ 1141095 w 2434336"/>
                  <a:gd name="connsiteY23" fmla="*/ 380365 h 608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434336" h="608584">
                    <a:moveTo>
                      <a:pt x="2298165" y="0"/>
                    </a:moveTo>
                    <a:lnTo>
                      <a:pt x="136171" y="0"/>
                    </a:lnTo>
                    <a:cubicBezTo>
                      <a:pt x="60965" y="0"/>
                      <a:pt x="0" y="60965"/>
                      <a:pt x="0" y="136171"/>
                    </a:cubicBezTo>
                    <a:lnTo>
                      <a:pt x="0" y="472413"/>
                    </a:lnTo>
                    <a:cubicBezTo>
                      <a:pt x="0" y="547619"/>
                      <a:pt x="60965" y="608584"/>
                      <a:pt x="136171" y="608584"/>
                    </a:cubicBezTo>
                    <a:lnTo>
                      <a:pt x="2298165" y="608584"/>
                    </a:lnTo>
                    <a:cubicBezTo>
                      <a:pt x="2373371" y="608584"/>
                      <a:pt x="2434336" y="547619"/>
                      <a:pt x="2434336" y="472413"/>
                    </a:cubicBezTo>
                    <a:lnTo>
                      <a:pt x="2434336" y="136171"/>
                    </a:lnTo>
                    <a:cubicBezTo>
                      <a:pt x="2434336" y="60965"/>
                      <a:pt x="2373371" y="0"/>
                      <a:pt x="2298165" y="0"/>
                    </a:cubicBezTo>
                    <a:close/>
                    <a:moveTo>
                      <a:pt x="380365" y="380365"/>
                    </a:moveTo>
                    <a:cubicBezTo>
                      <a:pt x="338350" y="380365"/>
                      <a:pt x="304292" y="346307"/>
                      <a:pt x="304292" y="304292"/>
                    </a:cubicBezTo>
                    <a:cubicBezTo>
                      <a:pt x="304292" y="262277"/>
                      <a:pt x="338350" y="228219"/>
                      <a:pt x="380365" y="228219"/>
                    </a:cubicBezTo>
                    <a:cubicBezTo>
                      <a:pt x="422380" y="228219"/>
                      <a:pt x="456438" y="262277"/>
                      <a:pt x="456438" y="304292"/>
                    </a:cubicBezTo>
                    <a:cubicBezTo>
                      <a:pt x="456438" y="346307"/>
                      <a:pt x="422380" y="380365"/>
                      <a:pt x="380365" y="380365"/>
                    </a:cubicBezTo>
                    <a:close/>
                    <a:moveTo>
                      <a:pt x="760730" y="380365"/>
                    </a:moveTo>
                    <a:cubicBezTo>
                      <a:pt x="718715" y="380365"/>
                      <a:pt x="684657" y="346307"/>
                      <a:pt x="684657" y="304292"/>
                    </a:cubicBezTo>
                    <a:cubicBezTo>
                      <a:pt x="684657" y="262277"/>
                      <a:pt x="718715" y="228219"/>
                      <a:pt x="760730" y="228219"/>
                    </a:cubicBezTo>
                    <a:cubicBezTo>
                      <a:pt x="802745" y="228219"/>
                      <a:pt x="836803" y="262277"/>
                      <a:pt x="836803" y="304292"/>
                    </a:cubicBezTo>
                    <a:cubicBezTo>
                      <a:pt x="836803" y="346307"/>
                      <a:pt x="802745" y="380365"/>
                      <a:pt x="760730" y="380365"/>
                    </a:cubicBezTo>
                    <a:close/>
                    <a:moveTo>
                      <a:pt x="1141095" y="380365"/>
                    </a:moveTo>
                    <a:cubicBezTo>
                      <a:pt x="1099080" y="380365"/>
                      <a:pt x="1065022" y="346307"/>
                      <a:pt x="1065022" y="304292"/>
                    </a:cubicBezTo>
                    <a:cubicBezTo>
                      <a:pt x="1065022" y="262277"/>
                      <a:pt x="1099080" y="228219"/>
                      <a:pt x="1141095" y="228219"/>
                    </a:cubicBezTo>
                    <a:cubicBezTo>
                      <a:pt x="1183110" y="228219"/>
                      <a:pt x="1217168" y="262277"/>
                      <a:pt x="1217168" y="304292"/>
                    </a:cubicBezTo>
                    <a:cubicBezTo>
                      <a:pt x="1217168" y="346307"/>
                      <a:pt x="1183110" y="380365"/>
                      <a:pt x="1141095" y="380365"/>
                    </a:cubicBezTo>
                    <a:close/>
                  </a:path>
                </a:pathLst>
              </a:custGeom>
              <a:solidFill>
                <a:srgbClr val="000000"/>
              </a:solidFill>
              <a:ln w="380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MX"/>
              </a:p>
            </p:txBody>
          </p:sp>
        </p:grpSp>
        <p:grpSp>
          <p:nvGrpSpPr>
            <p:cNvPr id="42" name="Grupo 41">
              <a:extLst>
                <a:ext uri="{FF2B5EF4-FFF2-40B4-BE49-F238E27FC236}">
                  <a16:creationId xmlns:a16="http://schemas.microsoft.com/office/drawing/2014/main" id="{399D609B-C11C-4D4D-8C99-8E4B02CDB92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483360" y="4585144"/>
              <a:ext cx="1846660" cy="461665"/>
              <a:chOff x="4793488" y="1689417"/>
              <a:chExt cx="1846660" cy="461665"/>
            </a:xfrm>
          </p:grpSpPr>
          <p:sp>
            <p:nvSpPr>
              <p:cNvPr id="43" name="Rectángulo 42">
                <a:extLst>
                  <a:ext uri="{FF2B5EF4-FFF2-40B4-BE49-F238E27FC236}">
                    <a16:creationId xmlns:a16="http://schemas.microsoft.com/office/drawing/2014/main" id="{3309C469-3A9C-4EAB-8CA4-719F4F942D65}"/>
                  </a:ext>
                </a:extLst>
              </p:cNvPr>
              <p:cNvSpPr/>
              <p:nvPr/>
            </p:nvSpPr>
            <p:spPr>
              <a:xfrm>
                <a:off x="4937760" y="1801368"/>
                <a:ext cx="996696" cy="23774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44" name="Forma libre: forma 43">
                <a:extLst>
                  <a:ext uri="{FF2B5EF4-FFF2-40B4-BE49-F238E27FC236}">
                    <a16:creationId xmlns:a16="http://schemas.microsoft.com/office/drawing/2014/main" id="{E6A18A17-79B8-4B25-BB13-0FA701D80F8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793488" y="1689417"/>
                <a:ext cx="1846660" cy="461665"/>
              </a:xfrm>
              <a:custGeom>
                <a:avLst/>
                <a:gdLst>
                  <a:gd name="connsiteX0" fmla="*/ 2298165 w 2434336"/>
                  <a:gd name="connsiteY0" fmla="*/ 0 h 608584"/>
                  <a:gd name="connsiteX1" fmla="*/ 136171 w 2434336"/>
                  <a:gd name="connsiteY1" fmla="*/ 0 h 608584"/>
                  <a:gd name="connsiteX2" fmla="*/ 0 w 2434336"/>
                  <a:gd name="connsiteY2" fmla="*/ 136171 h 608584"/>
                  <a:gd name="connsiteX3" fmla="*/ 0 w 2434336"/>
                  <a:gd name="connsiteY3" fmla="*/ 472413 h 608584"/>
                  <a:gd name="connsiteX4" fmla="*/ 136171 w 2434336"/>
                  <a:gd name="connsiteY4" fmla="*/ 608584 h 608584"/>
                  <a:gd name="connsiteX5" fmla="*/ 2298165 w 2434336"/>
                  <a:gd name="connsiteY5" fmla="*/ 608584 h 608584"/>
                  <a:gd name="connsiteX6" fmla="*/ 2434336 w 2434336"/>
                  <a:gd name="connsiteY6" fmla="*/ 472413 h 608584"/>
                  <a:gd name="connsiteX7" fmla="*/ 2434336 w 2434336"/>
                  <a:gd name="connsiteY7" fmla="*/ 136171 h 608584"/>
                  <a:gd name="connsiteX8" fmla="*/ 2298165 w 2434336"/>
                  <a:gd name="connsiteY8" fmla="*/ 0 h 608584"/>
                  <a:gd name="connsiteX9" fmla="*/ 380365 w 2434336"/>
                  <a:gd name="connsiteY9" fmla="*/ 380365 h 608584"/>
                  <a:gd name="connsiteX10" fmla="*/ 304292 w 2434336"/>
                  <a:gd name="connsiteY10" fmla="*/ 304292 h 608584"/>
                  <a:gd name="connsiteX11" fmla="*/ 380365 w 2434336"/>
                  <a:gd name="connsiteY11" fmla="*/ 228219 h 608584"/>
                  <a:gd name="connsiteX12" fmla="*/ 456438 w 2434336"/>
                  <a:gd name="connsiteY12" fmla="*/ 304292 h 608584"/>
                  <a:gd name="connsiteX13" fmla="*/ 380365 w 2434336"/>
                  <a:gd name="connsiteY13" fmla="*/ 380365 h 608584"/>
                  <a:gd name="connsiteX14" fmla="*/ 760730 w 2434336"/>
                  <a:gd name="connsiteY14" fmla="*/ 380365 h 608584"/>
                  <a:gd name="connsiteX15" fmla="*/ 684657 w 2434336"/>
                  <a:gd name="connsiteY15" fmla="*/ 304292 h 608584"/>
                  <a:gd name="connsiteX16" fmla="*/ 760730 w 2434336"/>
                  <a:gd name="connsiteY16" fmla="*/ 228219 h 608584"/>
                  <a:gd name="connsiteX17" fmla="*/ 836803 w 2434336"/>
                  <a:gd name="connsiteY17" fmla="*/ 304292 h 608584"/>
                  <a:gd name="connsiteX18" fmla="*/ 760730 w 2434336"/>
                  <a:gd name="connsiteY18" fmla="*/ 380365 h 608584"/>
                  <a:gd name="connsiteX19" fmla="*/ 1141095 w 2434336"/>
                  <a:gd name="connsiteY19" fmla="*/ 380365 h 608584"/>
                  <a:gd name="connsiteX20" fmla="*/ 1065022 w 2434336"/>
                  <a:gd name="connsiteY20" fmla="*/ 304292 h 608584"/>
                  <a:gd name="connsiteX21" fmla="*/ 1141095 w 2434336"/>
                  <a:gd name="connsiteY21" fmla="*/ 228219 h 608584"/>
                  <a:gd name="connsiteX22" fmla="*/ 1217168 w 2434336"/>
                  <a:gd name="connsiteY22" fmla="*/ 304292 h 608584"/>
                  <a:gd name="connsiteX23" fmla="*/ 1141095 w 2434336"/>
                  <a:gd name="connsiteY23" fmla="*/ 380365 h 608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434336" h="608584">
                    <a:moveTo>
                      <a:pt x="2298165" y="0"/>
                    </a:moveTo>
                    <a:lnTo>
                      <a:pt x="136171" y="0"/>
                    </a:lnTo>
                    <a:cubicBezTo>
                      <a:pt x="60965" y="0"/>
                      <a:pt x="0" y="60965"/>
                      <a:pt x="0" y="136171"/>
                    </a:cubicBezTo>
                    <a:lnTo>
                      <a:pt x="0" y="472413"/>
                    </a:lnTo>
                    <a:cubicBezTo>
                      <a:pt x="0" y="547619"/>
                      <a:pt x="60965" y="608584"/>
                      <a:pt x="136171" y="608584"/>
                    </a:cubicBezTo>
                    <a:lnTo>
                      <a:pt x="2298165" y="608584"/>
                    </a:lnTo>
                    <a:cubicBezTo>
                      <a:pt x="2373371" y="608584"/>
                      <a:pt x="2434336" y="547619"/>
                      <a:pt x="2434336" y="472413"/>
                    </a:cubicBezTo>
                    <a:lnTo>
                      <a:pt x="2434336" y="136171"/>
                    </a:lnTo>
                    <a:cubicBezTo>
                      <a:pt x="2434336" y="60965"/>
                      <a:pt x="2373371" y="0"/>
                      <a:pt x="2298165" y="0"/>
                    </a:cubicBezTo>
                    <a:close/>
                    <a:moveTo>
                      <a:pt x="380365" y="380365"/>
                    </a:moveTo>
                    <a:cubicBezTo>
                      <a:pt x="338350" y="380365"/>
                      <a:pt x="304292" y="346307"/>
                      <a:pt x="304292" y="304292"/>
                    </a:cubicBezTo>
                    <a:cubicBezTo>
                      <a:pt x="304292" y="262277"/>
                      <a:pt x="338350" y="228219"/>
                      <a:pt x="380365" y="228219"/>
                    </a:cubicBezTo>
                    <a:cubicBezTo>
                      <a:pt x="422380" y="228219"/>
                      <a:pt x="456438" y="262277"/>
                      <a:pt x="456438" y="304292"/>
                    </a:cubicBezTo>
                    <a:cubicBezTo>
                      <a:pt x="456438" y="346307"/>
                      <a:pt x="422380" y="380365"/>
                      <a:pt x="380365" y="380365"/>
                    </a:cubicBezTo>
                    <a:close/>
                    <a:moveTo>
                      <a:pt x="760730" y="380365"/>
                    </a:moveTo>
                    <a:cubicBezTo>
                      <a:pt x="718715" y="380365"/>
                      <a:pt x="684657" y="346307"/>
                      <a:pt x="684657" y="304292"/>
                    </a:cubicBezTo>
                    <a:cubicBezTo>
                      <a:pt x="684657" y="262277"/>
                      <a:pt x="718715" y="228219"/>
                      <a:pt x="760730" y="228219"/>
                    </a:cubicBezTo>
                    <a:cubicBezTo>
                      <a:pt x="802745" y="228219"/>
                      <a:pt x="836803" y="262277"/>
                      <a:pt x="836803" y="304292"/>
                    </a:cubicBezTo>
                    <a:cubicBezTo>
                      <a:pt x="836803" y="346307"/>
                      <a:pt x="802745" y="380365"/>
                      <a:pt x="760730" y="380365"/>
                    </a:cubicBezTo>
                    <a:close/>
                    <a:moveTo>
                      <a:pt x="1141095" y="380365"/>
                    </a:moveTo>
                    <a:cubicBezTo>
                      <a:pt x="1099080" y="380365"/>
                      <a:pt x="1065022" y="346307"/>
                      <a:pt x="1065022" y="304292"/>
                    </a:cubicBezTo>
                    <a:cubicBezTo>
                      <a:pt x="1065022" y="262277"/>
                      <a:pt x="1099080" y="228219"/>
                      <a:pt x="1141095" y="228219"/>
                    </a:cubicBezTo>
                    <a:cubicBezTo>
                      <a:pt x="1183110" y="228219"/>
                      <a:pt x="1217168" y="262277"/>
                      <a:pt x="1217168" y="304292"/>
                    </a:cubicBezTo>
                    <a:cubicBezTo>
                      <a:pt x="1217168" y="346307"/>
                      <a:pt x="1183110" y="380365"/>
                      <a:pt x="1141095" y="380365"/>
                    </a:cubicBezTo>
                    <a:close/>
                  </a:path>
                </a:pathLst>
              </a:custGeom>
              <a:solidFill>
                <a:srgbClr val="000000"/>
              </a:solidFill>
              <a:ln w="380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MX"/>
              </a:p>
            </p:txBody>
          </p:sp>
        </p:grpSp>
        <p:grpSp>
          <p:nvGrpSpPr>
            <p:cNvPr id="45" name="Grupo 44">
              <a:extLst>
                <a:ext uri="{FF2B5EF4-FFF2-40B4-BE49-F238E27FC236}">
                  <a16:creationId xmlns:a16="http://schemas.microsoft.com/office/drawing/2014/main" id="{01DABE49-701B-4066-ACBC-59E58664072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483360" y="5158760"/>
              <a:ext cx="1846660" cy="461665"/>
              <a:chOff x="4793488" y="1689417"/>
              <a:chExt cx="1846660" cy="461665"/>
            </a:xfrm>
          </p:grpSpPr>
          <p:sp>
            <p:nvSpPr>
              <p:cNvPr id="46" name="Rectángulo 45">
                <a:extLst>
                  <a:ext uri="{FF2B5EF4-FFF2-40B4-BE49-F238E27FC236}">
                    <a16:creationId xmlns:a16="http://schemas.microsoft.com/office/drawing/2014/main" id="{7602FF35-A514-4FA5-887B-9442B2C4538B}"/>
                  </a:ext>
                </a:extLst>
              </p:cNvPr>
              <p:cNvSpPr/>
              <p:nvPr/>
            </p:nvSpPr>
            <p:spPr>
              <a:xfrm>
                <a:off x="4937760" y="1801368"/>
                <a:ext cx="996696" cy="23774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47" name="Forma libre: forma 46">
                <a:extLst>
                  <a:ext uri="{FF2B5EF4-FFF2-40B4-BE49-F238E27FC236}">
                    <a16:creationId xmlns:a16="http://schemas.microsoft.com/office/drawing/2014/main" id="{01AD74FF-DFD2-46C5-A6D9-6F923101156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793488" y="1689417"/>
                <a:ext cx="1846660" cy="461665"/>
              </a:xfrm>
              <a:custGeom>
                <a:avLst/>
                <a:gdLst>
                  <a:gd name="connsiteX0" fmla="*/ 2298165 w 2434336"/>
                  <a:gd name="connsiteY0" fmla="*/ 0 h 608584"/>
                  <a:gd name="connsiteX1" fmla="*/ 136171 w 2434336"/>
                  <a:gd name="connsiteY1" fmla="*/ 0 h 608584"/>
                  <a:gd name="connsiteX2" fmla="*/ 0 w 2434336"/>
                  <a:gd name="connsiteY2" fmla="*/ 136171 h 608584"/>
                  <a:gd name="connsiteX3" fmla="*/ 0 w 2434336"/>
                  <a:gd name="connsiteY3" fmla="*/ 472413 h 608584"/>
                  <a:gd name="connsiteX4" fmla="*/ 136171 w 2434336"/>
                  <a:gd name="connsiteY4" fmla="*/ 608584 h 608584"/>
                  <a:gd name="connsiteX5" fmla="*/ 2298165 w 2434336"/>
                  <a:gd name="connsiteY5" fmla="*/ 608584 h 608584"/>
                  <a:gd name="connsiteX6" fmla="*/ 2434336 w 2434336"/>
                  <a:gd name="connsiteY6" fmla="*/ 472413 h 608584"/>
                  <a:gd name="connsiteX7" fmla="*/ 2434336 w 2434336"/>
                  <a:gd name="connsiteY7" fmla="*/ 136171 h 608584"/>
                  <a:gd name="connsiteX8" fmla="*/ 2298165 w 2434336"/>
                  <a:gd name="connsiteY8" fmla="*/ 0 h 608584"/>
                  <a:gd name="connsiteX9" fmla="*/ 380365 w 2434336"/>
                  <a:gd name="connsiteY9" fmla="*/ 380365 h 608584"/>
                  <a:gd name="connsiteX10" fmla="*/ 304292 w 2434336"/>
                  <a:gd name="connsiteY10" fmla="*/ 304292 h 608584"/>
                  <a:gd name="connsiteX11" fmla="*/ 380365 w 2434336"/>
                  <a:gd name="connsiteY11" fmla="*/ 228219 h 608584"/>
                  <a:gd name="connsiteX12" fmla="*/ 456438 w 2434336"/>
                  <a:gd name="connsiteY12" fmla="*/ 304292 h 608584"/>
                  <a:gd name="connsiteX13" fmla="*/ 380365 w 2434336"/>
                  <a:gd name="connsiteY13" fmla="*/ 380365 h 608584"/>
                  <a:gd name="connsiteX14" fmla="*/ 760730 w 2434336"/>
                  <a:gd name="connsiteY14" fmla="*/ 380365 h 608584"/>
                  <a:gd name="connsiteX15" fmla="*/ 684657 w 2434336"/>
                  <a:gd name="connsiteY15" fmla="*/ 304292 h 608584"/>
                  <a:gd name="connsiteX16" fmla="*/ 760730 w 2434336"/>
                  <a:gd name="connsiteY16" fmla="*/ 228219 h 608584"/>
                  <a:gd name="connsiteX17" fmla="*/ 836803 w 2434336"/>
                  <a:gd name="connsiteY17" fmla="*/ 304292 h 608584"/>
                  <a:gd name="connsiteX18" fmla="*/ 760730 w 2434336"/>
                  <a:gd name="connsiteY18" fmla="*/ 380365 h 608584"/>
                  <a:gd name="connsiteX19" fmla="*/ 1141095 w 2434336"/>
                  <a:gd name="connsiteY19" fmla="*/ 380365 h 608584"/>
                  <a:gd name="connsiteX20" fmla="*/ 1065022 w 2434336"/>
                  <a:gd name="connsiteY20" fmla="*/ 304292 h 608584"/>
                  <a:gd name="connsiteX21" fmla="*/ 1141095 w 2434336"/>
                  <a:gd name="connsiteY21" fmla="*/ 228219 h 608584"/>
                  <a:gd name="connsiteX22" fmla="*/ 1217168 w 2434336"/>
                  <a:gd name="connsiteY22" fmla="*/ 304292 h 608584"/>
                  <a:gd name="connsiteX23" fmla="*/ 1141095 w 2434336"/>
                  <a:gd name="connsiteY23" fmla="*/ 380365 h 608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434336" h="608584">
                    <a:moveTo>
                      <a:pt x="2298165" y="0"/>
                    </a:moveTo>
                    <a:lnTo>
                      <a:pt x="136171" y="0"/>
                    </a:lnTo>
                    <a:cubicBezTo>
                      <a:pt x="60965" y="0"/>
                      <a:pt x="0" y="60965"/>
                      <a:pt x="0" y="136171"/>
                    </a:cubicBezTo>
                    <a:lnTo>
                      <a:pt x="0" y="472413"/>
                    </a:lnTo>
                    <a:cubicBezTo>
                      <a:pt x="0" y="547619"/>
                      <a:pt x="60965" y="608584"/>
                      <a:pt x="136171" y="608584"/>
                    </a:cubicBezTo>
                    <a:lnTo>
                      <a:pt x="2298165" y="608584"/>
                    </a:lnTo>
                    <a:cubicBezTo>
                      <a:pt x="2373371" y="608584"/>
                      <a:pt x="2434336" y="547619"/>
                      <a:pt x="2434336" y="472413"/>
                    </a:cubicBezTo>
                    <a:lnTo>
                      <a:pt x="2434336" y="136171"/>
                    </a:lnTo>
                    <a:cubicBezTo>
                      <a:pt x="2434336" y="60965"/>
                      <a:pt x="2373371" y="0"/>
                      <a:pt x="2298165" y="0"/>
                    </a:cubicBezTo>
                    <a:close/>
                    <a:moveTo>
                      <a:pt x="380365" y="380365"/>
                    </a:moveTo>
                    <a:cubicBezTo>
                      <a:pt x="338350" y="380365"/>
                      <a:pt x="304292" y="346307"/>
                      <a:pt x="304292" y="304292"/>
                    </a:cubicBezTo>
                    <a:cubicBezTo>
                      <a:pt x="304292" y="262277"/>
                      <a:pt x="338350" y="228219"/>
                      <a:pt x="380365" y="228219"/>
                    </a:cubicBezTo>
                    <a:cubicBezTo>
                      <a:pt x="422380" y="228219"/>
                      <a:pt x="456438" y="262277"/>
                      <a:pt x="456438" y="304292"/>
                    </a:cubicBezTo>
                    <a:cubicBezTo>
                      <a:pt x="456438" y="346307"/>
                      <a:pt x="422380" y="380365"/>
                      <a:pt x="380365" y="380365"/>
                    </a:cubicBezTo>
                    <a:close/>
                    <a:moveTo>
                      <a:pt x="760730" y="380365"/>
                    </a:moveTo>
                    <a:cubicBezTo>
                      <a:pt x="718715" y="380365"/>
                      <a:pt x="684657" y="346307"/>
                      <a:pt x="684657" y="304292"/>
                    </a:cubicBezTo>
                    <a:cubicBezTo>
                      <a:pt x="684657" y="262277"/>
                      <a:pt x="718715" y="228219"/>
                      <a:pt x="760730" y="228219"/>
                    </a:cubicBezTo>
                    <a:cubicBezTo>
                      <a:pt x="802745" y="228219"/>
                      <a:pt x="836803" y="262277"/>
                      <a:pt x="836803" y="304292"/>
                    </a:cubicBezTo>
                    <a:cubicBezTo>
                      <a:pt x="836803" y="346307"/>
                      <a:pt x="802745" y="380365"/>
                      <a:pt x="760730" y="380365"/>
                    </a:cubicBezTo>
                    <a:close/>
                    <a:moveTo>
                      <a:pt x="1141095" y="380365"/>
                    </a:moveTo>
                    <a:cubicBezTo>
                      <a:pt x="1099080" y="380365"/>
                      <a:pt x="1065022" y="346307"/>
                      <a:pt x="1065022" y="304292"/>
                    </a:cubicBezTo>
                    <a:cubicBezTo>
                      <a:pt x="1065022" y="262277"/>
                      <a:pt x="1099080" y="228219"/>
                      <a:pt x="1141095" y="228219"/>
                    </a:cubicBezTo>
                    <a:cubicBezTo>
                      <a:pt x="1183110" y="228219"/>
                      <a:pt x="1217168" y="262277"/>
                      <a:pt x="1217168" y="304292"/>
                    </a:cubicBezTo>
                    <a:cubicBezTo>
                      <a:pt x="1217168" y="346307"/>
                      <a:pt x="1183110" y="380365"/>
                      <a:pt x="1141095" y="380365"/>
                    </a:cubicBezTo>
                    <a:close/>
                  </a:path>
                </a:pathLst>
              </a:custGeom>
              <a:solidFill>
                <a:srgbClr val="000000"/>
              </a:solidFill>
              <a:ln w="380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MX"/>
              </a:p>
            </p:txBody>
          </p:sp>
        </p:grpSp>
        <p:grpSp>
          <p:nvGrpSpPr>
            <p:cNvPr id="48" name="Grupo 47">
              <a:extLst>
                <a:ext uri="{FF2B5EF4-FFF2-40B4-BE49-F238E27FC236}">
                  <a16:creationId xmlns:a16="http://schemas.microsoft.com/office/drawing/2014/main" id="{E2420E93-01B7-4B25-A174-49905B49E3C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483360" y="5732376"/>
              <a:ext cx="1846660" cy="461665"/>
              <a:chOff x="4793488" y="1689417"/>
              <a:chExt cx="1846660" cy="461665"/>
            </a:xfrm>
          </p:grpSpPr>
          <p:sp>
            <p:nvSpPr>
              <p:cNvPr id="49" name="Rectángulo 48">
                <a:extLst>
                  <a:ext uri="{FF2B5EF4-FFF2-40B4-BE49-F238E27FC236}">
                    <a16:creationId xmlns:a16="http://schemas.microsoft.com/office/drawing/2014/main" id="{9DA7B503-6FB2-4B99-BE7E-66CAAD4ABB29}"/>
                  </a:ext>
                </a:extLst>
              </p:cNvPr>
              <p:cNvSpPr/>
              <p:nvPr/>
            </p:nvSpPr>
            <p:spPr>
              <a:xfrm>
                <a:off x="4937760" y="1801368"/>
                <a:ext cx="996696" cy="23774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50" name="Forma libre: forma 49">
                <a:extLst>
                  <a:ext uri="{FF2B5EF4-FFF2-40B4-BE49-F238E27FC236}">
                    <a16:creationId xmlns:a16="http://schemas.microsoft.com/office/drawing/2014/main" id="{6E741C5C-8EDB-43D2-9408-4E9DDAB188E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793488" y="1689417"/>
                <a:ext cx="1846660" cy="461665"/>
              </a:xfrm>
              <a:custGeom>
                <a:avLst/>
                <a:gdLst>
                  <a:gd name="connsiteX0" fmla="*/ 2298165 w 2434336"/>
                  <a:gd name="connsiteY0" fmla="*/ 0 h 608584"/>
                  <a:gd name="connsiteX1" fmla="*/ 136171 w 2434336"/>
                  <a:gd name="connsiteY1" fmla="*/ 0 h 608584"/>
                  <a:gd name="connsiteX2" fmla="*/ 0 w 2434336"/>
                  <a:gd name="connsiteY2" fmla="*/ 136171 h 608584"/>
                  <a:gd name="connsiteX3" fmla="*/ 0 w 2434336"/>
                  <a:gd name="connsiteY3" fmla="*/ 472413 h 608584"/>
                  <a:gd name="connsiteX4" fmla="*/ 136171 w 2434336"/>
                  <a:gd name="connsiteY4" fmla="*/ 608584 h 608584"/>
                  <a:gd name="connsiteX5" fmla="*/ 2298165 w 2434336"/>
                  <a:gd name="connsiteY5" fmla="*/ 608584 h 608584"/>
                  <a:gd name="connsiteX6" fmla="*/ 2434336 w 2434336"/>
                  <a:gd name="connsiteY6" fmla="*/ 472413 h 608584"/>
                  <a:gd name="connsiteX7" fmla="*/ 2434336 w 2434336"/>
                  <a:gd name="connsiteY7" fmla="*/ 136171 h 608584"/>
                  <a:gd name="connsiteX8" fmla="*/ 2298165 w 2434336"/>
                  <a:gd name="connsiteY8" fmla="*/ 0 h 608584"/>
                  <a:gd name="connsiteX9" fmla="*/ 380365 w 2434336"/>
                  <a:gd name="connsiteY9" fmla="*/ 380365 h 608584"/>
                  <a:gd name="connsiteX10" fmla="*/ 304292 w 2434336"/>
                  <a:gd name="connsiteY10" fmla="*/ 304292 h 608584"/>
                  <a:gd name="connsiteX11" fmla="*/ 380365 w 2434336"/>
                  <a:gd name="connsiteY11" fmla="*/ 228219 h 608584"/>
                  <a:gd name="connsiteX12" fmla="*/ 456438 w 2434336"/>
                  <a:gd name="connsiteY12" fmla="*/ 304292 h 608584"/>
                  <a:gd name="connsiteX13" fmla="*/ 380365 w 2434336"/>
                  <a:gd name="connsiteY13" fmla="*/ 380365 h 608584"/>
                  <a:gd name="connsiteX14" fmla="*/ 760730 w 2434336"/>
                  <a:gd name="connsiteY14" fmla="*/ 380365 h 608584"/>
                  <a:gd name="connsiteX15" fmla="*/ 684657 w 2434336"/>
                  <a:gd name="connsiteY15" fmla="*/ 304292 h 608584"/>
                  <a:gd name="connsiteX16" fmla="*/ 760730 w 2434336"/>
                  <a:gd name="connsiteY16" fmla="*/ 228219 h 608584"/>
                  <a:gd name="connsiteX17" fmla="*/ 836803 w 2434336"/>
                  <a:gd name="connsiteY17" fmla="*/ 304292 h 608584"/>
                  <a:gd name="connsiteX18" fmla="*/ 760730 w 2434336"/>
                  <a:gd name="connsiteY18" fmla="*/ 380365 h 608584"/>
                  <a:gd name="connsiteX19" fmla="*/ 1141095 w 2434336"/>
                  <a:gd name="connsiteY19" fmla="*/ 380365 h 608584"/>
                  <a:gd name="connsiteX20" fmla="*/ 1065022 w 2434336"/>
                  <a:gd name="connsiteY20" fmla="*/ 304292 h 608584"/>
                  <a:gd name="connsiteX21" fmla="*/ 1141095 w 2434336"/>
                  <a:gd name="connsiteY21" fmla="*/ 228219 h 608584"/>
                  <a:gd name="connsiteX22" fmla="*/ 1217168 w 2434336"/>
                  <a:gd name="connsiteY22" fmla="*/ 304292 h 608584"/>
                  <a:gd name="connsiteX23" fmla="*/ 1141095 w 2434336"/>
                  <a:gd name="connsiteY23" fmla="*/ 380365 h 608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434336" h="608584">
                    <a:moveTo>
                      <a:pt x="2298165" y="0"/>
                    </a:moveTo>
                    <a:lnTo>
                      <a:pt x="136171" y="0"/>
                    </a:lnTo>
                    <a:cubicBezTo>
                      <a:pt x="60965" y="0"/>
                      <a:pt x="0" y="60965"/>
                      <a:pt x="0" y="136171"/>
                    </a:cubicBezTo>
                    <a:lnTo>
                      <a:pt x="0" y="472413"/>
                    </a:lnTo>
                    <a:cubicBezTo>
                      <a:pt x="0" y="547619"/>
                      <a:pt x="60965" y="608584"/>
                      <a:pt x="136171" y="608584"/>
                    </a:cubicBezTo>
                    <a:lnTo>
                      <a:pt x="2298165" y="608584"/>
                    </a:lnTo>
                    <a:cubicBezTo>
                      <a:pt x="2373371" y="608584"/>
                      <a:pt x="2434336" y="547619"/>
                      <a:pt x="2434336" y="472413"/>
                    </a:cubicBezTo>
                    <a:lnTo>
                      <a:pt x="2434336" y="136171"/>
                    </a:lnTo>
                    <a:cubicBezTo>
                      <a:pt x="2434336" y="60965"/>
                      <a:pt x="2373371" y="0"/>
                      <a:pt x="2298165" y="0"/>
                    </a:cubicBezTo>
                    <a:close/>
                    <a:moveTo>
                      <a:pt x="380365" y="380365"/>
                    </a:moveTo>
                    <a:cubicBezTo>
                      <a:pt x="338350" y="380365"/>
                      <a:pt x="304292" y="346307"/>
                      <a:pt x="304292" y="304292"/>
                    </a:cubicBezTo>
                    <a:cubicBezTo>
                      <a:pt x="304292" y="262277"/>
                      <a:pt x="338350" y="228219"/>
                      <a:pt x="380365" y="228219"/>
                    </a:cubicBezTo>
                    <a:cubicBezTo>
                      <a:pt x="422380" y="228219"/>
                      <a:pt x="456438" y="262277"/>
                      <a:pt x="456438" y="304292"/>
                    </a:cubicBezTo>
                    <a:cubicBezTo>
                      <a:pt x="456438" y="346307"/>
                      <a:pt x="422380" y="380365"/>
                      <a:pt x="380365" y="380365"/>
                    </a:cubicBezTo>
                    <a:close/>
                    <a:moveTo>
                      <a:pt x="760730" y="380365"/>
                    </a:moveTo>
                    <a:cubicBezTo>
                      <a:pt x="718715" y="380365"/>
                      <a:pt x="684657" y="346307"/>
                      <a:pt x="684657" y="304292"/>
                    </a:cubicBezTo>
                    <a:cubicBezTo>
                      <a:pt x="684657" y="262277"/>
                      <a:pt x="718715" y="228219"/>
                      <a:pt x="760730" y="228219"/>
                    </a:cubicBezTo>
                    <a:cubicBezTo>
                      <a:pt x="802745" y="228219"/>
                      <a:pt x="836803" y="262277"/>
                      <a:pt x="836803" y="304292"/>
                    </a:cubicBezTo>
                    <a:cubicBezTo>
                      <a:pt x="836803" y="346307"/>
                      <a:pt x="802745" y="380365"/>
                      <a:pt x="760730" y="380365"/>
                    </a:cubicBezTo>
                    <a:close/>
                    <a:moveTo>
                      <a:pt x="1141095" y="380365"/>
                    </a:moveTo>
                    <a:cubicBezTo>
                      <a:pt x="1099080" y="380365"/>
                      <a:pt x="1065022" y="346307"/>
                      <a:pt x="1065022" y="304292"/>
                    </a:cubicBezTo>
                    <a:cubicBezTo>
                      <a:pt x="1065022" y="262277"/>
                      <a:pt x="1099080" y="228219"/>
                      <a:pt x="1141095" y="228219"/>
                    </a:cubicBezTo>
                    <a:cubicBezTo>
                      <a:pt x="1183110" y="228219"/>
                      <a:pt x="1217168" y="262277"/>
                      <a:pt x="1217168" y="304292"/>
                    </a:cubicBezTo>
                    <a:cubicBezTo>
                      <a:pt x="1217168" y="346307"/>
                      <a:pt x="1183110" y="380365"/>
                      <a:pt x="1141095" y="380365"/>
                    </a:cubicBezTo>
                    <a:close/>
                  </a:path>
                </a:pathLst>
              </a:custGeom>
              <a:solidFill>
                <a:srgbClr val="000000"/>
              </a:solidFill>
              <a:ln w="380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MX"/>
              </a:p>
            </p:txBody>
          </p:sp>
        </p:grpSp>
      </p:grpSp>
      <p:grpSp>
        <p:nvGrpSpPr>
          <p:cNvPr id="130" name="Grupo 129">
            <a:extLst>
              <a:ext uri="{FF2B5EF4-FFF2-40B4-BE49-F238E27FC236}">
                <a16:creationId xmlns:a16="http://schemas.microsoft.com/office/drawing/2014/main" id="{A9FEE52F-6D6A-4CC7-AF08-E0A8494B7E4F}"/>
              </a:ext>
            </a:extLst>
          </p:cNvPr>
          <p:cNvGrpSpPr>
            <a:grpSpLocks noChangeAspect="1"/>
          </p:cNvGrpSpPr>
          <p:nvPr/>
        </p:nvGrpSpPr>
        <p:grpSpPr>
          <a:xfrm>
            <a:off x="3855721" y="1883665"/>
            <a:ext cx="1719139" cy="3776471"/>
            <a:chOff x="3864864" y="1490472"/>
            <a:chExt cx="2231136" cy="4901184"/>
          </a:xfrm>
        </p:grpSpPr>
        <p:sp>
          <p:nvSpPr>
            <p:cNvPr id="51" name="Rectángulo 50">
              <a:extLst>
                <a:ext uri="{FF2B5EF4-FFF2-40B4-BE49-F238E27FC236}">
                  <a16:creationId xmlns:a16="http://schemas.microsoft.com/office/drawing/2014/main" id="{6C9ADD4F-6125-4204-93EB-50880DA810D8}"/>
                </a:ext>
              </a:extLst>
            </p:cNvPr>
            <p:cNvSpPr/>
            <p:nvPr/>
          </p:nvSpPr>
          <p:spPr>
            <a:xfrm>
              <a:off x="3864864" y="1490472"/>
              <a:ext cx="2231136" cy="490118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762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  <p:grpSp>
          <p:nvGrpSpPr>
            <p:cNvPr id="52" name="Grupo 51">
              <a:extLst>
                <a:ext uri="{FF2B5EF4-FFF2-40B4-BE49-F238E27FC236}">
                  <a16:creationId xmlns:a16="http://schemas.microsoft.com/office/drawing/2014/main" id="{C2E4EC57-4BFE-45AD-AE2E-C713092E0EC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057102" y="1698561"/>
              <a:ext cx="1846660" cy="461665"/>
              <a:chOff x="4793488" y="1689417"/>
              <a:chExt cx="1846660" cy="461665"/>
            </a:xfrm>
          </p:grpSpPr>
          <p:sp>
            <p:nvSpPr>
              <p:cNvPr id="53" name="Rectángulo 52">
                <a:extLst>
                  <a:ext uri="{FF2B5EF4-FFF2-40B4-BE49-F238E27FC236}">
                    <a16:creationId xmlns:a16="http://schemas.microsoft.com/office/drawing/2014/main" id="{617E870D-786D-4D8D-96D5-B20791D2185F}"/>
                  </a:ext>
                </a:extLst>
              </p:cNvPr>
              <p:cNvSpPr/>
              <p:nvPr/>
            </p:nvSpPr>
            <p:spPr>
              <a:xfrm>
                <a:off x="4937760" y="1801368"/>
                <a:ext cx="996696" cy="23774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54" name="Forma libre: forma 53">
                <a:extLst>
                  <a:ext uri="{FF2B5EF4-FFF2-40B4-BE49-F238E27FC236}">
                    <a16:creationId xmlns:a16="http://schemas.microsoft.com/office/drawing/2014/main" id="{4F77E84B-D535-4257-BF9F-3D79E0641C7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793488" y="1689417"/>
                <a:ext cx="1846660" cy="461665"/>
              </a:xfrm>
              <a:custGeom>
                <a:avLst/>
                <a:gdLst>
                  <a:gd name="connsiteX0" fmla="*/ 2298165 w 2434336"/>
                  <a:gd name="connsiteY0" fmla="*/ 0 h 608584"/>
                  <a:gd name="connsiteX1" fmla="*/ 136171 w 2434336"/>
                  <a:gd name="connsiteY1" fmla="*/ 0 h 608584"/>
                  <a:gd name="connsiteX2" fmla="*/ 0 w 2434336"/>
                  <a:gd name="connsiteY2" fmla="*/ 136171 h 608584"/>
                  <a:gd name="connsiteX3" fmla="*/ 0 w 2434336"/>
                  <a:gd name="connsiteY3" fmla="*/ 472413 h 608584"/>
                  <a:gd name="connsiteX4" fmla="*/ 136171 w 2434336"/>
                  <a:gd name="connsiteY4" fmla="*/ 608584 h 608584"/>
                  <a:gd name="connsiteX5" fmla="*/ 2298165 w 2434336"/>
                  <a:gd name="connsiteY5" fmla="*/ 608584 h 608584"/>
                  <a:gd name="connsiteX6" fmla="*/ 2434336 w 2434336"/>
                  <a:gd name="connsiteY6" fmla="*/ 472413 h 608584"/>
                  <a:gd name="connsiteX7" fmla="*/ 2434336 w 2434336"/>
                  <a:gd name="connsiteY7" fmla="*/ 136171 h 608584"/>
                  <a:gd name="connsiteX8" fmla="*/ 2298165 w 2434336"/>
                  <a:gd name="connsiteY8" fmla="*/ 0 h 608584"/>
                  <a:gd name="connsiteX9" fmla="*/ 380365 w 2434336"/>
                  <a:gd name="connsiteY9" fmla="*/ 380365 h 608584"/>
                  <a:gd name="connsiteX10" fmla="*/ 304292 w 2434336"/>
                  <a:gd name="connsiteY10" fmla="*/ 304292 h 608584"/>
                  <a:gd name="connsiteX11" fmla="*/ 380365 w 2434336"/>
                  <a:gd name="connsiteY11" fmla="*/ 228219 h 608584"/>
                  <a:gd name="connsiteX12" fmla="*/ 456438 w 2434336"/>
                  <a:gd name="connsiteY12" fmla="*/ 304292 h 608584"/>
                  <a:gd name="connsiteX13" fmla="*/ 380365 w 2434336"/>
                  <a:gd name="connsiteY13" fmla="*/ 380365 h 608584"/>
                  <a:gd name="connsiteX14" fmla="*/ 760730 w 2434336"/>
                  <a:gd name="connsiteY14" fmla="*/ 380365 h 608584"/>
                  <a:gd name="connsiteX15" fmla="*/ 684657 w 2434336"/>
                  <a:gd name="connsiteY15" fmla="*/ 304292 h 608584"/>
                  <a:gd name="connsiteX16" fmla="*/ 760730 w 2434336"/>
                  <a:gd name="connsiteY16" fmla="*/ 228219 h 608584"/>
                  <a:gd name="connsiteX17" fmla="*/ 836803 w 2434336"/>
                  <a:gd name="connsiteY17" fmla="*/ 304292 h 608584"/>
                  <a:gd name="connsiteX18" fmla="*/ 760730 w 2434336"/>
                  <a:gd name="connsiteY18" fmla="*/ 380365 h 608584"/>
                  <a:gd name="connsiteX19" fmla="*/ 1141095 w 2434336"/>
                  <a:gd name="connsiteY19" fmla="*/ 380365 h 608584"/>
                  <a:gd name="connsiteX20" fmla="*/ 1065022 w 2434336"/>
                  <a:gd name="connsiteY20" fmla="*/ 304292 h 608584"/>
                  <a:gd name="connsiteX21" fmla="*/ 1141095 w 2434336"/>
                  <a:gd name="connsiteY21" fmla="*/ 228219 h 608584"/>
                  <a:gd name="connsiteX22" fmla="*/ 1217168 w 2434336"/>
                  <a:gd name="connsiteY22" fmla="*/ 304292 h 608584"/>
                  <a:gd name="connsiteX23" fmla="*/ 1141095 w 2434336"/>
                  <a:gd name="connsiteY23" fmla="*/ 380365 h 608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434336" h="608584">
                    <a:moveTo>
                      <a:pt x="2298165" y="0"/>
                    </a:moveTo>
                    <a:lnTo>
                      <a:pt x="136171" y="0"/>
                    </a:lnTo>
                    <a:cubicBezTo>
                      <a:pt x="60965" y="0"/>
                      <a:pt x="0" y="60965"/>
                      <a:pt x="0" y="136171"/>
                    </a:cubicBezTo>
                    <a:lnTo>
                      <a:pt x="0" y="472413"/>
                    </a:lnTo>
                    <a:cubicBezTo>
                      <a:pt x="0" y="547619"/>
                      <a:pt x="60965" y="608584"/>
                      <a:pt x="136171" y="608584"/>
                    </a:cubicBezTo>
                    <a:lnTo>
                      <a:pt x="2298165" y="608584"/>
                    </a:lnTo>
                    <a:cubicBezTo>
                      <a:pt x="2373371" y="608584"/>
                      <a:pt x="2434336" y="547619"/>
                      <a:pt x="2434336" y="472413"/>
                    </a:cubicBezTo>
                    <a:lnTo>
                      <a:pt x="2434336" y="136171"/>
                    </a:lnTo>
                    <a:cubicBezTo>
                      <a:pt x="2434336" y="60965"/>
                      <a:pt x="2373371" y="0"/>
                      <a:pt x="2298165" y="0"/>
                    </a:cubicBezTo>
                    <a:close/>
                    <a:moveTo>
                      <a:pt x="380365" y="380365"/>
                    </a:moveTo>
                    <a:cubicBezTo>
                      <a:pt x="338350" y="380365"/>
                      <a:pt x="304292" y="346307"/>
                      <a:pt x="304292" y="304292"/>
                    </a:cubicBezTo>
                    <a:cubicBezTo>
                      <a:pt x="304292" y="262277"/>
                      <a:pt x="338350" y="228219"/>
                      <a:pt x="380365" y="228219"/>
                    </a:cubicBezTo>
                    <a:cubicBezTo>
                      <a:pt x="422380" y="228219"/>
                      <a:pt x="456438" y="262277"/>
                      <a:pt x="456438" y="304292"/>
                    </a:cubicBezTo>
                    <a:cubicBezTo>
                      <a:pt x="456438" y="346307"/>
                      <a:pt x="422380" y="380365"/>
                      <a:pt x="380365" y="380365"/>
                    </a:cubicBezTo>
                    <a:close/>
                    <a:moveTo>
                      <a:pt x="760730" y="380365"/>
                    </a:moveTo>
                    <a:cubicBezTo>
                      <a:pt x="718715" y="380365"/>
                      <a:pt x="684657" y="346307"/>
                      <a:pt x="684657" y="304292"/>
                    </a:cubicBezTo>
                    <a:cubicBezTo>
                      <a:pt x="684657" y="262277"/>
                      <a:pt x="718715" y="228219"/>
                      <a:pt x="760730" y="228219"/>
                    </a:cubicBezTo>
                    <a:cubicBezTo>
                      <a:pt x="802745" y="228219"/>
                      <a:pt x="836803" y="262277"/>
                      <a:pt x="836803" y="304292"/>
                    </a:cubicBezTo>
                    <a:cubicBezTo>
                      <a:pt x="836803" y="346307"/>
                      <a:pt x="802745" y="380365"/>
                      <a:pt x="760730" y="380365"/>
                    </a:cubicBezTo>
                    <a:close/>
                    <a:moveTo>
                      <a:pt x="1141095" y="380365"/>
                    </a:moveTo>
                    <a:cubicBezTo>
                      <a:pt x="1099080" y="380365"/>
                      <a:pt x="1065022" y="346307"/>
                      <a:pt x="1065022" y="304292"/>
                    </a:cubicBezTo>
                    <a:cubicBezTo>
                      <a:pt x="1065022" y="262277"/>
                      <a:pt x="1099080" y="228219"/>
                      <a:pt x="1141095" y="228219"/>
                    </a:cubicBezTo>
                    <a:cubicBezTo>
                      <a:pt x="1183110" y="228219"/>
                      <a:pt x="1217168" y="262277"/>
                      <a:pt x="1217168" y="304292"/>
                    </a:cubicBezTo>
                    <a:cubicBezTo>
                      <a:pt x="1217168" y="346307"/>
                      <a:pt x="1183110" y="380365"/>
                      <a:pt x="1141095" y="380365"/>
                    </a:cubicBezTo>
                    <a:close/>
                  </a:path>
                </a:pathLst>
              </a:custGeom>
              <a:solidFill>
                <a:srgbClr val="000000"/>
              </a:solidFill>
              <a:ln w="380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MX"/>
              </a:p>
            </p:txBody>
          </p:sp>
        </p:grpSp>
        <p:grpSp>
          <p:nvGrpSpPr>
            <p:cNvPr id="55" name="Grupo 54">
              <a:extLst>
                <a:ext uri="{FF2B5EF4-FFF2-40B4-BE49-F238E27FC236}">
                  <a16:creationId xmlns:a16="http://schemas.microsoft.com/office/drawing/2014/main" id="{ECC9C131-2A16-4E83-AB14-B3741702788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057102" y="2272177"/>
              <a:ext cx="1846660" cy="461665"/>
              <a:chOff x="4793488" y="1689417"/>
              <a:chExt cx="1846660" cy="461665"/>
            </a:xfrm>
          </p:grpSpPr>
          <p:sp>
            <p:nvSpPr>
              <p:cNvPr id="56" name="Rectángulo 55">
                <a:extLst>
                  <a:ext uri="{FF2B5EF4-FFF2-40B4-BE49-F238E27FC236}">
                    <a16:creationId xmlns:a16="http://schemas.microsoft.com/office/drawing/2014/main" id="{29594634-9BFF-4E09-8318-FC9314D7679A}"/>
                  </a:ext>
                </a:extLst>
              </p:cNvPr>
              <p:cNvSpPr/>
              <p:nvPr/>
            </p:nvSpPr>
            <p:spPr>
              <a:xfrm>
                <a:off x="4937760" y="1801368"/>
                <a:ext cx="996696" cy="23774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57" name="Forma libre: forma 56">
                <a:extLst>
                  <a:ext uri="{FF2B5EF4-FFF2-40B4-BE49-F238E27FC236}">
                    <a16:creationId xmlns:a16="http://schemas.microsoft.com/office/drawing/2014/main" id="{7055F239-5A30-4642-AF7F-DF70D403A3A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793488" y="1689417"/>
                <a:ext cx="1846660" cy="461665"/>
              </a:xfrm>
              <a:custGeom>
                <a:avLst/>
                <a:gdLst>
                  <a:gd name="connsiteX0" fmla="*/ 2298165 w 2434336"/>
                  <a:gd name="connsiteY0" fmla="*/ 0 h 608584"/>
                  <a:gd name="connsiteX1" fmla="*/ 136171 w 2434336"/>
                  <a:gd name="connsiteY1" fmla="*/ 0 h 608584"/>
                  <a:gd name="connsiteX2" fmla="*/ 0 w 2434336"/>
                  <a:gd name="connsiteY2" fmla="*/ 136171 h 608584"/>
                  <a:gd name="connsiteX3" fmla="*/ 0 w 2434336"/>
                  <a:gd name="connsiteY3" fmla="*/ 472413 h 608584"/>
                  <a:gd name="connsiteX4" fmla="*/ 136171 w 2434336"/>
                  <a:gd name="connsiteY4" fmla="*/ 608584 h 608584"/>
                  <a:gd name="connsiteX5" fmla="*/ 2298165 w 2434336"/>
                  <a:gd name="connsiteY5" fmla="*/ 608584 h 608584"/>
                  <a:gd name="connsiteX6" fmla="*/ 2434336 w 2434336"/>
                  <a:gd name="connsiteY6" fmla="*/ 472413 h 608584"/>
                  <a:gd name="connsiteX7" fmla="*/ 2434336 w 2434336"/>
                  <a:gd name="connsiteY7" fmla="*/ 136171 h 608584"/>
                  <a:gd name="connsiteX8" fmla="*/ 2298165 w 2434336"/>
                  <a:gd name="connsiteY8" fmla="*/ 0 h 608584"/>
                  <a:gd name="connsiteX9" fmla="*/ 380365 w 2434336"/>
                  <a:gd name="connsiteY9" fmla="*/ 380365 h 608584"/>
                  <a:gd name="connsiteX10" fmla="*/ 304292 w 2434336"/>
                  <a:gd name="connsiteY10" fmla="*/ 304292 h 608584"/>
                  <a:gd name="connsiteX11" fmla="*/ 380365 w 2434336"/>
                  <a:gd name="connsiteY11" fmla="*/ 228219 h 608584"/>
                  <a:gd name="connsiteX12" fmla="*/ 456438 w 2434336"/>
                  <a:gd name="connsiteY12" fmla="*/ 304292 h 608584"/>
                  <a:gd name="connsiteX13" fmla="*/ 380365 w 2434336"/>
                  <a:gd name="connsiteY13" fmla="*/ 380365 h 608584"/>
                  <a:gd name="connsiteX14" fmla="*/ 760730 w 2434336"/>
                  <a:gd name="connsiteY14" fmla="*/ 380365 h 608584"/>
                  <a:gd name="connsiteX15" fmla="*/ 684657 w 2434336"/>
                  <a:gd name="connsiteY15" fmla="*/ 304292 h 608584"/>
                  <a:gd name="connsiteX16" fmla="*/ 760730 w 2434336"/>
                  <a:gd name="connsiteY16" fmla="*/ 228219 h 608584"/>
                  <a:gd name="connsiteX17" fmla="*/ 836803 w 2434336"/>
                  <a:gd name="connsiteY17" fmla="*/ 304292 h 608584"/>
                  <a:gd name="connsiteX18" fmla="*/ 760730 w 2434336"/>
                  <a:gd name="connsiteY18" fmla="*/ 380365 h 608584"/>
                  <a:gd name="connsiteX19" fmla="*/ 1141095 w 2434336"/>
                  <a:gd name="connsiteY19" fmla="*/ 380365 h 608584"/>
                  <a:gd name="connsiteX20" fmla="*/ 1065022 w 2434336"/>
                  <a:gd name="connsiteY20" fmla="*/ 304292 h 608584"/>
                  <a:gd name="connsiteX21" fmla="*/ 1141095 w 2434336"/>
                  <a:gd name="connsiteY21" fmla="*/ 228219 h 608584"/>
                  <a:gd name="connsiteX22" fmla="*/ 1217168 w 2434336"/>
                  <a:gd name="connsiteY22" fmla="*/ 304292 h 608584"/>
                  <a:gd name="connsiteX23" fmla="*/ 1141095 w 2434336"/>
                  <a:gd name="connsiteY23" fmla="*/ 380365 h 608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434336" h="608584">
                    <a:moveTo>
                      <a:pt x="2298165" y="0"/>
                    </a:moveTo>
                    <a:lnTo>
                      <a:pt x="136171" y="0"/>
                    </a:lnTo>
                    <a:cubicBezTo>
                      <a:pt x="60965" y="0"/>
                      <a:pt x="0" y="60965"/>
                      <a:pt x="0" y="136171"/>
                    </a:cubicBezTo>
                    <a:lnTo>
                      <a:pt x="0" y="472413"/>
                    </a:lnTo>
                    <a:cubicBezTo>
                      <a:pt x="0" y="547619"/>
                      <a:pt x="60965" y="608584"/>
                      <a:pt x="136171" y="608584"/>
                    </a:cubicBezTo>
                    <a:lnTo>
                      <a:pt x="2298165" y="608584"/>
                    </a:lnTo>
                    <a:cubicBezTo>
                      <a:pt x="2373371" y="608584"/>
                      <a:pt x="2434336" y="547619"/>
                      <a:pt x="2434336" y="472413"/>
                    </a:cubicBezTo>
                    <a:lnTo>
                      <a:pt x="2434336" y="136171"/>
                    </a:lnTo>
                    <a:cubicBezTo>
                      <a:pt x="2434336" y="60965"/>
                      <a:pt x="2373371" y="0"/>
                      <a:pt x="2298165" y="0"/>
                    </a:cubicBezTo>
                    <a:close/>
                    <a:moveTo>
                      <a:pt x="380365" y="380365"/>
                    </a:moveTo>
                    <a:cubicBezTo>
                      <a:pt x="338350" y="380365"/>
                      <a:pt x="304292" y="346307"/>
                      <a:pt x="304292" y="304292"/>
                    </a:cubicBezTo>
                    <a:cubicBezTo>
                      <a:pt x="304292" y="262277"/>
                      <a:pt x="338350" y="228219"/>
                      <a:pt x="380365" y="228219"/>
                    </a:cubicBezTo>
                    <a:cubicBezTo>
                      <a:pt x="422380" y="228219"/>
                      <a:pt x="456438" y="262277"/>
                      <a:pt x="456438" y="304292"/>
                    </a:cubicBezTo>
                    <a:cubicBezTo>
                      <a:pt x="456438" y="346307"/>
                      <a:pt x="422380" y="380365"/>
                      <a:pt x="380365" y="380365"/>
                    </a:cubicBezTo>
                    <a:close/>
                    <a:moveTo>
                      <a:pt x="760730" y="380365"/>
                    </a:moveTo>
                    <a:cubicBezTo>
                      <a:pt x="718715" y="380365"/>
                      <a:pt x="684657" y="346307"/>
                      <a:pt x="684657" y="304292"/>
                    </a:cubicBezTo>
                    <a:cubicBezTo>
                      <a:pt x="684657" y="262277"/>
                      <a:pt x="718715" y="228219"/>
                      <a:pt x="760730" y="228219"/>
                    </a:cubicBezTo>
                    <a:cubicBezTo>
                      <a:pt x="802745" y="228219"/>
                      <a:pt x="836803" y="262277"/>
                      <a:pt x="836803" y="304292"/>
                    </a:cubicBezTo>
                    <a:cubicBezTo>
                      <a:pt x="836803" y="346307"/>
                      <a:pt x="802745" y="380365"/>
                      <a:pt x="760730" y="380365"/>
                    </a:cubicBezTo>
                    <a:close/>
                    <a:moveTo>
                      <a:pt x="1141095" y="380365"/>
                    </a:moveTo>
                    <a:cubicBezTo>
                      <a:pt x="1099080" y="380365"/>
                      <a:pt x="1065022" y="346307"/>
                      <a:pt x="1065022" y="304292"/>
                    </a:cubicBezTo>
                    <a:cubicBezTo>
                      <a:pt x="1065022" y="262277"/>
                      <a:pt x="1099080" y="228219"/>
                      <a:pt x="1141095" y="228219"/>
                    </a:cubicBezTo>
                    <a:cubicBezTo>
                      <a:pt x="1183110" y="228219"/>
                      <a:pt x="1217168" y="262277"/>
                      <a:pt x="1217168" y="304292"/>
                    </a:cubicBezTo>
                    <a:cubicBezTo>
                      <a:pt x="1217168" y="346307"/>
                      <a:pt x="1183110" y="380365"/>
                      <a:pt x="1141095" y="380365"/>
                    </a:cubicBezTo>
                    <a:close/>
                  </a:path>
                </a:pathLst>
              </a:custGeom>
              <a:solidFill>
                <a:srgbClr val="000000"/>
              </a:solidFill>
              <a:ln w="380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MX"/>
              </a:p>
            </p:txBody>
          </p:sp>
        </p:grpSp>
        <p:grpSp>
          <p:nvGrpSpPr>
            <p:cNvPr id="58" name="Grupo 57">
              <a:extLst>
                <a:ext uri="{FF2B5EF4-FFF2-40B4-BE49-F238E27FC236}">
                  <a16:creationId xmlns:a16="http://schemas.microsoft.com/office/drawing/2014/main" id="{AEB2F463-CDE8-4237-9AF9-6FA5B75737C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057102" y="2845793"/>
              <a:ext cx="1846660" cy="461665"/>
              <a:chOff x="4793488" y="1689417"/>
              <a:chExt cx="1846660" cy="461665"/>
            </a:xfrm>
          </p:grpSpPr>
          <p:sp>
            <p:nvSpPr>
              <p:cNvPr id="59" name="Rectángulo 58">
                <a:extLst>
                  <a:ext uri="{FF2B5EF4-FFF2-40B4-BE49-F238E27FC236}">
                    <a16:creationId xmlns:a16="http://schemas.microsoft.com/office/drawing/2014/main" id="{36FEE86B-125A-4DFA-AB1C-DC9A24C2E6C5}"/>
                  </a:ext>
                </a:extLst>
              </p:cNvPr>
              <p:cNvSpPr/>
              <p:nvPr/>
            </p:nvSpPr>
            <p:spPr>
              <a:xfrm>
                <a:off x="4937760" y="1801368"/>
                <a:ext cx="996696" cy="23774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60" name="Forma libre: forma 59">
                <a:extLst>
                  <a:ext uri="{FF2B5EF4-FFF2-40B4-BE49-F238E27FC236}">
                    <a16:creationId xmlns:a16="http://schemas.microsoft.com/office/drawing/2014/main" id="{EFD2D928-5E04-450D-999C-708D24B5B2E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793488" y="1689417"/>
                <a:ext cx="1846660" cy="461665"/>
              </a:xfrm>
              <a:custGeom>
                <a:avLst/>
                <a:gdLst>
                  <a:gd name="connsiteX0" fmla="*/ 2298165 w 2434336"/>
                  <a:gd name="connsiteY0" fmla="*/ 0 h 608584"/>
                  <a:gd name="connsiteX1" fmla="*/ 136171 w 2434336"/>
                  <a:gd name="connsiteY1" fmla="*/ 0 h 608584"/>
                  <a:gd name="connsiteX2" fmla="*/ 0 w 2434336"/>
                  <a:gd name="connsiteY2" fmla="*/ 136171 h 608584"/>
                  <a:gd name="connsiteX3" fmla="*/ 0 w 2434336"/>
                  <a:gd name="connsiteY3" fmla="*/ 472413 h 608584"/>
                  <a:gd name="connsiteX4" fmla="*/ 136171 w 2434336"/>
                  <a:gd name="connsiteY4" fmla="*/ 608584 h 608584"/>
                  <a:gd name="connsiteX5" fmla="*/ 2298165 w 2434336"/>
                  <a:gd name="connsiteY5" fmla="*/ 608584 h 608584"/>
                  <a:gd name="connsiteX6" fmla="*/ 2434336 w 2434336"/>
                  <a:gd name="connsiteY6" fmla="*/ 472413 h 608584"/>
                  <a:gd name="connsiteX7" fmla="*/ 2434336 w 2434336"/>
                  <a:gd name="connsiteY7" fmla="*/ 136171 h 608584"/>
                  <a:gd name="connsiteX8" fmla="*/ 2298165 w 2434336"/>
                  <a:gd name="connsiteY8" fmla="*/ 0 h 608584"/>
                  <a:gd name="connsiteX9" fmla="*/ 380365 w 2434336"/>
                  <a:gd name="connsiteY9" fmla="*/ 380365 h 608584"/>
                  <a:gd name="connsiteX10" fmla="*/ 304292 w 2434336"/>
                  <a:gd name="connsiteY10" fmla="*/ 304292 h 608584"/>
                  <a:gd name="connsiteX11" fmla="*/ 380365 w 2434336"/>
                  <a:gd name="connsiteY11" fmla="*/ 228219 h 608584"/>
                  <a:gd name="connsiteX12" fmla="*/ 456438 w 2434336"/>
                  <a:gd name="connsiteY12" fmla="*/ 304292 h 608584"/>
                  <a:gd name="connsiteX13" fmla="*/ 380365 w 2434336"/>
                  <a:gd name="connsiteY13" fmla="*/ 380365 h 608584"/>
                  <a:gd name="connsiteX14" fmla="*/ 760730 w 2434336"/>
                  <a:gd name="connsiteY14" fmla="*/ 380365 h 608584"/>
                  <a:gd name="connsiteX15" fmla="*/ 684657 w 2434336"/>
                  <a:gd name="connsiteY15" fmla="*/ 304292 h 608584"/>
                  <a:gd name="connsiteX16" fmla="*/ 760730 w 2434336"/>
                  <a:gd name="connsiteY16" fmla="*/ 228219 h 608584"/>
                  <a:gd name="connsiteX17" fmla="*/ 836803 w 2434336"/>
                  <a:gd name="connsiteY17" fmla="*/ 304292 h 608584"/>
                  <a:gd name="connsiteX18" fmla="*/ 760730 w 2434336"/>
                  <a:gd name="connsiteY18" fmla="*/ 380365 h 608584"/>
                  <a:gd name="connsiteX19" fmla="*/ 1141095 w 2434336"/>
                  <a:gd name="connsiteY19" fmla="*/ 380365 h 608584"/>
                  <a:gd name="connsiteX20" fmla="*/ 1065022 w 2434336"/>
                  <a:gd name="connsiteY20" fmla="*/ 304292 h 608584"/>
                  <a:gd name="connsiteX21" fmla="*/ 1141095 w 2434336"/>
                  <a:gd name="connsiteY21" fmla="*/ 228219 h 608584"/>
                  <a:gd name="connsiteX22" fmla="*/ 1217168 w 2434336"/>
                  <a:gd name="connsiteY22" fmla="*/ 304292 h 608584"/>
                  <a:gd name="connsiteX23" fmla="*/ 1141095 w 2434336"/>
                  <a:gd name="connsiteY23" fmla="*/ 380365 h 608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434336" h="608584">
                    <a:moveTo>
                      <a:pt x="2298165" y="0"/>
                    </a:moveTo>
                    <a:lnTo>
                      <a:pt x="136171" y="0"/>
                    </a:lnTo>
                    <a:cubicBezTo>
                      <a:pt x="60965" y="0"/>
                      <a:pt x="0" y="60965"/>
                      <a:pt x="0" y="136171"/>
                    </a:cubicBezTo>
                    <a:lnTo>
                      <a:pt x="0" y="472413"/>
                    </a:lnTo>
                    <a:cubicBezTo>
                      <a:pt x="0" y="547619"/>
                      <a:pt x="60965" y="608584"/>
                      <a:pt x="136171" y="608584"/>
                    </a:cubicBezTo>
                    <a:lnTo>
                      <a:pt x="2298165" y="608584"/>
                    </a:lnTo>
                    <a:cubicBezTo>
                      <a:pt x="2373371" y="608584"/>
                      <a:pt x="2434336" y="547619"/>
                      <a:pt x="2434336" y="472413"/>
                    </a:cubicBezTo>
                    <a:lnTo>
                      <a:pt x="2434336" y="136171"/>
                    </a:lnTo>
                    <a:cubicBezTo>
                      <a:pt x="2434336" y="60965"/>
                      <a:pt x="2373371" y="0"/>
                      <a:pt x="2298165" y="0"/>
                    </a:cubicBezTo>
                    <a:close/>
                    <a:moveTo>
                      <a:pt x="380365" y="380365"/>
                    </a:moveTo>
                    <a:cubicBezTo>
                      <a:pt x="338350" y="380365"/>
                      <a:pt x="304292" y="346307"/>
                      <a:pt x="304292" y="304292"/>
                    </a:cubicBezTo>
                    <a:cubicBezTo>
                      <a:pt x="304292" y="262277"/>
                      <a:pt x="338350" y="228219"/>
                      <a:pt x="380365" y="228219"/>
                    </a:cubicBezTo>
                    <a:cubicBezTo>
                      <a:pt x="422380" y="228219"/>
                      <a:pt x="456438" y="262277"/>
                      <a:pt x="456438" y="304292"/>
                    </a:cubicBezTo>
                    <a:cubicBezTo>
                      <a:pt x="456438" y="346307"/>
                      <a:pt x="422380" y="380365"/>
                      <a:pt x="380365" y="380365"/>
                    </a:cubicBezTo>
                    <a:close/>
                    <a:moveTo>
                      <a:pt x="760730" y="380365"/>
                    </a:moveTo>
                    <a:cubicBezTo>
                      <a:pt x="718715" y="380365"/>
                      <a:pt x="684657" y="346307"/>
                      <a:pt x="684657" y="304292"/>
                    </a:cubicBezTo>
                    <a:cubicBezTo>
                      <a:pt x="684657" y="262277"/>
                      <a:pt x="718715" y="228219"/>
                      <a:pt x="760730" y="228219"/>
                    </a:cubicBezTo>
                    <a:cubicBezTo>
                      <a:pt x="802745" y="228219"/>
                      <a:pt x="836803" y="262277"/>
                      <a:pt x="836803" y="304292"/>
                    </a:cubicBezTo>
                    <a:cubicBezTo>
                      <a:pt x="836803" y="346307"/>
                      <a:pt x="802745" y="380365"/>
                      <a:pt x="760730" y="380365"/>
                    </a:cubicBezTo>
                    <a:close/>
                    <a:moveTo>
                      <a:pt x="1141095" y="380365"/>
                    </a:moveTo>
                    <a:cubicBezTo>
                      <a:pt x="1099080" y="380365"/>
                      <a:pt x="1065022" y="346307"/>
                      <a:pt x="1065022" y="304292"/>
                    </a:cubicBezTo>
                    <a:cubicBezTo>
                      <a:pt x="1065022" y="262277"/>
                      <a:pt x="1099080" y="228219"/>
                      <a:pt x="1141095" y="228219"/>
                    </a:cubicBezTo>
                    <a:cubicBezTo>
                      <a:pt x="1183110" y="228219"/>
                      <a:pt x="1217168" y="262277"/>
                      <a:pt x="1217168" y="304292"/>
                    </a:cubicBezTo>
                    <a:cubicBezTo>
                      <a:pt x="1217168" y="346307"/>
                      <a:pt x="1183110" y="380365"/>
                      <a:pt x="1141095" y="380365"/>
                    </a:cubicBezTo>
                    <a:close/>
                  </a:path>
                </a:pathLst>
              </a:custGeom>
              <a:solidFill>
                <a:srgbClr val="000000"/>
              </a:solidFill>
              <a:ln w="380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MX"/>
              </a:p>
            </p:txBody>
          </p:sp>
        </p:grpSp>
        <p:grpSp>
          <p:nvGrpSpPr>
            <p:cNvPr id="61" name="Grupo 60">
              <a:extLst>
                <a:ext uri="{FF2B5EF4-FFF2-40B4-BE49-F238E27FC236}">
                  <a16:creationId xmlns:a16="http://schemas.microsoft.com/office/drawing/2014/main" id="{90991A96-4F60-408F-AA13-814A7A32B2A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057102" y="3419409"/>
              <a:ext cx="1846660" cy="461665"/>
              <a:chOff x="4793488" y="1689417"/>
              <a:chExt cx="1846660" cy="461665"/>
            </a:xfrm>
          </p:grpSpPr>
          <p:sp>
            <p:nvSpPr>
              <p:cNvPr id="62" name="Rectángulo 61">
                <a:extLst>
                  <a:ext uri="{FF2B5EF4-FFF2-40B4-BE49-F238E27FC236}">
                    <a16:creationId xmlns:a16="http://schemas.microsoft.com/office/drawing/2014/main" id="{2CE5CFDD-2233-4F9B-8A83-202CCE87048E}"/>
                  </a:ext>
                </a:extLst>
              </p:cNvPr>
              <p:cNvSpPr/>
              <p:nvPr/>
            </p:nvSpPr>
            <p:spPr>
              <a:xfrm>
                <a:off x="4937760" y="1801368"/>
                <a:ext cx="996696" cy="23774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63" name="Forma libre: forma 62">
                <a:extLst>
                  <a:ext uri="{FF2B5EF4-FFF2-40B4-BE49-F238E27FC236}">
                    <a16:creationId xmlns:a16="http://schemas.microsoft.com/office/drawing/2014/main" id="{8A89D740-0709-487A-B222-C7DC543CCD8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793488" y="1689417"/>
                <a:ext cx="1846660" cy="461665"/>
              </a:xfrm>
              <a:custGeom>
                <a:avLst/>
                <a:gdLst>
                  <a:gd name="connsiteX0" fmla="*/ 2298165 w 2434336"/>
                  <a:gd name="connsiteY0" fmla="*/ 0 h 608584"/>
                  <a:gd name="connsiteX1" fmla="*/ 136171 w 2434336"/>
                  <a:gd name="connsiteY1" fmla="*/ 0 h 608584"/>
                  <a:gd name="connsiteX2" fmla="*/ 0 w 2434336"/>
                  <a:gd name="connsiteY2" fmla="*/ 136171 h 608584"/>
                  <a:gd name="connsiteX3" fmla="*/ 0 w 2434336"/>
                  <a:gd name="connsiteY3" fmla="*/ 472413 h 608584"/>
                  <a:gd name="connsiteX4" fmla="*/ 136171 w 2434336"/>
                  <a:gd name="connsiteY4" fmla="*/ 608584 h 608584"/>
                  <a:gd name="connsiteX5" fmla="*/ 2298165 w 2434336"/>
                  <a:gd name="connsiteY5" fmla="*/ 608584 h 608584"/>
                  <a:gd name="connsiteX6" fmla="*/ 2434336 w 2434336"/>
                  <a:gd name="connsiteY6" fmla="*/ 472413 h 608584"/>
                  <a:gd name="connsiteX7" fmla="*/ 2434336 w 2434336"/>
                  <a:gd name="connsiteY7" fmla="*/ 136171 h 608584"/>
                  <a:gd name="connsiteX8" fmla="*/ 2298165 w 2434336"/>
                  <a:gd name="connsiteY8" fmla="*/ 0 h 608584"/>
                  <a:gd name="connsiteX9" fmla="*/ 380365 w 2434336"/>
                  <a:gd name="connsiteY9" fmla="*/ 380365 h 608584"/>
                  <a:gd name="connsiteX10" fmla="*/ 304292 w 2434336"/>
                  <a:gd name="connsiteY10" fmla="*/ 304292 h 608584"/>
                  <a:gd name="connsiteX11" fmla="*/ 380365 w 2434336"/>
                  <a:gd name="connsiteY11" fmla="*/ 228219 h 608584"/>
                  <a:gd name="connsiteX12" fmla="*/ 456438 w 2434336"/>
                  <a:gd name="connsiteY12" fmla="*/ 304292 h 608584"/>
                  <a:gd name="connsiteX13" fmla="*/ 380365 w 2434336"/>
                  <a:gd name="connsiteY13" fmla="*/ 380365 h 608584"/>
                  <a:gd name="connsiteX14" fmla="*/ 760730 w 2434336"/>
                  <a:gd name="connsiteY14" fmla="*/ 380365 h 608584"/>
                  <a:gd name="connsiteX15" fmla="*/ 684657 w 2434336"/>
                  <a:gd name="connsiteY15" fmla="*/ 304292 h 608584"/>
                  <a:gd name="connsiteX16" fmla="*/ 760730 w 2434336"/>
                  <a:gd name="connsiteY16" fmla="*/ 228219 h 608584"/>
                  <a:gd name="connsiteX17" fmla="*/ 836803 w 2434336"/>
                  <a:gd name="connsiteY17" fmla="*/ 304292 h 608584"/>
                  <a:gd name="connsiteX18" fmla="*/ 760730 w 2434336"/>
                  <a:gd name="connsiteY18" fmla="*/ 380365 h 608584"/>
                  <a:gd name="connsiteX19" fmla="*/ 1141095 w 2434336"/>
                  <a:gd name="connsiteY19" fmla="*/ 380365 h 608584"/>
                  <a:gd name="connsiteX20" fmla="*/ 1065022 w 2434336"/>
                  <a:gd name="connsiteY20" fmla="*/ 304292 h 608584"/>
                  <a:gd name="connsiteX21" fmla="*/ 1141095 w 2434336"/>
                  <a:gd name="connsiteY21" fmla="*/ 228219 h 608584"/>
                  <a:gd name="connsiteX22" fmla="*/ 1217168 w 2434336"/>
                  <a:gd name="connsiteY22" fmla="*/ 304292 h 608584"/>
                  <a:gd name="connsiteX23" fmla="*/ 1141095 w 2434336"/>
                  <a:gd name="connsiteY23" fmla="*/ 380365 h 608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434336" h="608584">
                    <a:moveTo>
                      <a:pt x="2298165" y="0"/>
                    </a:moveTo>
                    <a:lnTo>
                      <a:pt x="136171" y="0"/>
                    </a:lnTo>
                    <a:cubicBezTo>
                      <a:pt x="60965" y="0"/>
                      <a:pt x="0" y="60965"/>
                      <a:pt x="0" y="136171"/>
                    </a:cubicBezTo>
                    <a:lnTo>
                      <a:pt x="0" y="472413"/>
                    </a:lnTo>
                    <a:cubicBezTo>
                      <a:pt x="0" y="547619"/>
                      <a:pt x="60965" y="608584"/>
                      <a:pt x="136171" y="608584"/>
                    </a:cubicBezTo>
                    <a:lnTo>
                      <a:pt x="2298165" y="608584"/>
                    </a:lnTo>
                    <a:cubicBezTo>
                      <a:pt x="2373371" y="608584"/>
                      <a:pt x="2434336" y="547619"/>
                      <a:pt x="2434336" y="472413"/>
                    </a:cubicBezTo>
                    <a:lnTo>
                      <a:pt x="2434336" y="136171"/>
                    </a:lnTo>
                    <a:cubicBezTo>
                      <a:pt x="2434336" y="60965"/>
                      <a:pt x="2373371" y="0"/>
                      <a:pt x="2298165" y="0"/>
                    </a:cubicBezTo>
                    <a:close/>
                    <a:moveTo>
                      <a:pt x="380365" y="380365"/>
                    </a:moveTo>
                    <a:cubicBezTo>
                      <a:pt x="338350" y="380365"/>
                      <a:pt x="304292" y="346307"/>
                      <a:pt x="304292" y="304292"/>
                    </a:cubicBezTo>
                    <a:cubicBezTo>
                      <a:pt x="304292" y="262277"/>
                      <a:pt x="338350" y="228219"/>
                      <a:pt x="380365" y="228219"/>
                    </a:cubicBezTo>
                    <a:cubicBezTo>
                      <a:pt x="422380" y="228219"/>
                      <a:pt x="456438" y="262277"/>
                      <a:pt x="456438" y="304292"/>
                    </a:cubicBezTo>
                    <a:cubicBezTo>
                      <a:pt x="456438" y="346307"/>
                      <a:pt x="422380" y="380365"/>
                      <a:pt x="380365" y="380365"/>
                    </a:cubicBezTo>
                    <a:close/>
                    <a:moveTo>
                      <a:pt x="760730" y="380365"/>
                    </a:moveTo>
                    <a:cubicBezTo>
                      <a:pt x="718715" y="380365"/>
                      <a:pt x="684657" y="346307"/>
                      <a:pt x="684657" y="304292"/>
                    </a:cubicBezTo>
                    <a:cubicBezTo>
                      <a:pt x="684657" y="262277"/>
                      <a:pt x="718715" y="228219"/>
                      <a:pt x="760730" y="228219"/>
                    </a:cubicBezTo>
                    <a:cubicBezTo>
                      <a:pt x="802745" y="228219"/>
                      <a:pt x="836803" y="262277"/>
                      <a:pt x="836803" y="304292"/>
                    </a:cubicBezTo>
                    <a:cubicBezTo>
                      <a:pt x="836803" y="346307"/>
                      <a:pt x="802745" y="380365"/>
                      <a:pt x="760730" y="380365"/>
                    </a:cubicBezTo>
                    <a:close/>
                    <a:moveTo>
                      <a:pt x="1141095" y="380365"/>
                    </a:moveTo>
                    <a:cubicBezTo>
                      <a:pt x="1099080" y="380365"/>
                      <a:pt x="1065022" y="346307"/>
                      <a:pt x="1065022" y="304292"/>
                    </a:cubicBezTo>
                    <a:cubicBezTo>
                      <a:pt x="1065022" y="262277"/>
                      <a:pt x="1099080" y="228219"/>
                      <a:pt x="1141095" y="228219"/>
                    </a:cubicBezTo>
                    <a:cubicBezTo>
                      <a:pt x="1183110" y="228219"/>
                      <a:pt x="1217168" y="262277"/>
                      <a:pt x="1217168" y="304292"/>
                    </a:cubicBezTo>
                    <a:cubicBezTo>
                      <a:pt x="1217168" y="346307"/>
                      <a:pt x="1183110" y="380365"/>
                      <a:pt x="1141095" y="380365"/>
                    </a:cubicBezTo>
                    <a:close/>
                  </a:path>
                </a:pathLst>
              </a:custGeom>
              <a:solidFill>
                <a:srgbClr val="000000"/>
              </a:solidFill>
              <a:ln w="380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MX"/>
              </a:p>
            </p:txBody>
          </p:sp>
        </p:grpSp>
        <p:grpSp>
          <p:nvGrpSpPr>
            <p:cNvPr id="64" name="Grupo 63">
              <a:extLst>
                <a:ext uri="{FF2B5EF4-FFF2-40B4-BE49-F238E27FC236}">
                  <a16:creationId xmlns:a16="http://schemas.microsoft.com/office/drawing/2014/main" id="{7956C02C-DD84-4E02-AF31-F53EF3BB3D7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057102" y="4011528"/>
              <a:ext cx="1846660" cy="461665"/>
              <a:chOff x="4793488" y="1689417"/>
              <a:chExt cx="1846660" cy="461665"/>
            </a:xfrm>
          </p:grpSpPr>
          <p:sp>
            <p:nvSpPr>
              <p:cNvPr id="65" name="Rectángulo 64">
                <a:extLst>
                  <a:ext uri="{FF2B5EF4-FFF2-40B4-BE49-F238E27FC236}">
                    <a16:creationId xmlns:a16="http://schemas.microsoft.com/office/drawing/2014/main" id="{71D2BABF-A786-4A55-871F-CA76E2806D40}"/>
                  </a:ext>
                </a:extLst>
              </p:cNvPr>
              <p:cNvSpPr/>
              <p:nvPr/>
            </p:nvSpPr>
            <p:spPr>
              <a:xfrm>
                <a:off x="4937760" y="1801368"/>
                <a:ext cx="996696" cy="23774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66" name="Forma libre: forma 65">
                <a:extLst>
                  <a:ext uri="{FF2B5EF4-FFF2-40B4-BE49-F238E27FC236}">
                    <a16:creationId xmlns:a16="http://schemas.microsoft.com/office/drawing/2014/main" id="{98B53465-F5B6-44B3-B49E-7B0B2F68AE3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793488" y="1689417"/>
                <a:ext cx="1846660" cy="461665"/>
              </a:xfrm>
              <a:custGeom>
                <a:avLst/>
                <a:gdLst>
                  <a:gd name="connsiteX0" fmla="*/ 2298165 w 2434336"/>
                  <a:gd name="connsiteY0" fmla="*/ 0 h 608584"/>
                  <a:gd name="connsiteX1" fmla="*/ 136171 w 2434336"/>
                  <a:gd name="connsiteY1" fmla="*/ 0 h 608584"/>
                  <a:gd name="connsiteX2" fmla="*/ 0 w 2434336"/>
                  <a:gd name="connsiteY2" fmla="*/ 136171 h 608584"/>
                  <a:gd name="connsiteX3" fmla="*/ 0 w 2434336"/>
                  <a:gd name="connsiteY3" fmla="*/ 472413 h 608584"/>
                  <a:gd name="connsiteX4" fmla="*/ 136171 w 2434336"/>
                  <a:gd name="connsiteY4" fmla="*/ 608584 h 608584"/>
                  <a:gd name="connsiteX5" fmla="*/ 2298165 w 2434336"/>
                  <a:gd name="connsiteY5" fmla="*/ 608584 h 608584"/>
                  <a:gd name="connsiteX6" fmla="*/ 2434336 w 2434336"/>
                  <a:gd name="connsiteY6" fmla="*/ 472413 h 608584"/>
                  <a:gd name="connsiteX7" fmla="*/ 2434336 w 2434336"/>
                  <a:gd name="connsiteY7" fmla="*/ 136171 h 608584"/>
                  <a:gd name="connsiteX8" fmla="*/ 2298165 w 2434336"/>
                  <a:gd name="connsiteY8" fmla="*/ 0 h 608584"/>
                  <a:gd name="connsiteX9" fmla="*/ 380365 w 2434336"/>
                  <a:gd name="connsiteY9" fmla="*/ 380365 h 608584"/>
                  <a:gd name="connsiteX10" fmla="*/ 304292 w 2434336"/>
                  <a:gd name="connsiteY10" fmla="*/ 304292 h 608584"/>
                  <a:gd name="connsiteX11" fmla="*/ 380365 w 2434336"/>
                  <a:gd name="connsiteY11" fmla="*/ 228219 h 608584"/>
                  <a:gd name="connsiteX12" fmla="*/ 456438 w 2434336"/>
                  <a:gd name="connsiteY12" fmla="*/ 304292 h 608584"/>
                  <a:gd name="connsiteX13" fmla="*/ 380365 w 2434336"/>
                  <a:gd name="connsiteY13" fmla="*/ 380365 h 608584"/>
                  <a:gd name="connsiteX14" fmla="*/ 760730 w 2434336"/>
                  <a:gd name="connsiteY14" fmla="*/ 380365 h 608584"/>
                  <a:gd name="connsiteX15" fmla="*/ 684657 w 2434336"/>
                  <a:gd name="connsiteY15" fmla="*/ 304292 h 608584"/>
                  <a:gd name="connsiteX16" fmla="*/ 760730 w 2434336"/>
                  <a:gd name="connsiteY16" fmla="*/ 228219 h 608584"/>
                  <a:gd name="connsiteX17" fmla="*/ 836803 w 2434336"/>
                  <a:gd name="connsiteY17" fmla="*/ 304292 h 608584"/>
                  <a:gd name="connsiteX18" fmla="*/ 760730 w 2434336"/>
                  <a:gd name="connsiteY18" fmla="*/ 380365 h 608584"/>
                  <a:gd name="connsiteX19" fmla="*/ 1141095 w 2434336"/>
                  <a:gd name="connsiteY19" fmla="*/ 380365 h 608584"/>
                  <a:gd name="connsiteX20" fmla="*/ 1065022 w 2434336"/>
                  <a:gd name="connsiteY20" fmla="*/ 304292 h 608584"/>
                  <a:gd name="connsiteX21" fmla="*/ 1141095 w 2434336"/>
                  <a:gd name="connsiteY21" fmla="*/ 228219 h 608584"/>
                  <a:gd name="connsiteX22" fmla="*/ 1217168 w 2434336"/>
                  <a:gd name="connsiteY22" fmla="*/ 304292 h 608584"/>
                  <a:gd name="connsiteX23" fmla="*/ 1141095 w 2434336"/>
                  <a:gd name="connsiteY23" fmla="*/ 380365 h 608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434336" h="608584">
                    <a:moveTo>
                      <a:pt x="2298165" y="0"/>
                    </a:moveTo>
                    <a:lnTo>
                      <a:pt x="136171" y="0"/>
                    </a:lnTo>
                    <a:cubicBezTo>
                      <a:pt x="60965" y="0"/>
                      <a:pt x="0" y="60965"/>
                      <a:pt x="0" y="136171"/>
                    </a:cubicBezTo>
                    <a:lnTo>
                      <a:pt x="0" y="472413"/>
                    </a:lnTo>
                    <a:cubicBezTo>
                      <a:pt x="0" y="547619"/>
                      <a:pt x="60965" y="608584"/>
                      <a:pt x="136171" y="608584"/>
                    </a:cubicBezTo>
                    <a:lnTo>
                      <a:pt x="2298165" y="608584"/>
                    </a:lnTo>
                    <a:cubicBezTo>
                      <a:pt x="2373371" y="608584"/>
                      <a:pt x="2434336" y="547619"/>
                      <a:pt x="2434336" y="472413"/>
                    </a:cubicBezTo>
                    <a:lnTo>
                      <a:pt x="2434336" y="136171"/>
                    </a:lnTo>
                    <a:cubicBezTo>
                      <a:pt x="2434336" y="60965"/>
                      <a:pt x="2373371" y="0"/>
                      <a:pt x="2298165" y="0"/>
                    </a:cubicBezTo>
                    <a:close/>
                    <a:moveTo>
                      <a:pt x="380365" y="380365"/>
                    </a:moveTo>
                    <a:cubicBezTo>
                      <a:pt x="338350" y="380365"/>
                      <a:pt x="304292" y="346307"/>
                      <a:pt x="304292" y="304292"/>
                    </a:cubicBezTo>
                    <a:cubicBezTo>
                      <a:pt x="304292" y="262277"/>
                      <a:pt x="338350" y="228219"/>
                      <a:pt x="380365" y="228219"/>
                    </a:cubicBezTo>
                    <a:cubicBezTo>
                      <a:pt x="422380" y="228219"/>
                      <a:pt x="456438" y="262277"/>
                      <a:pt x="456438" y="304292"/>
                    </a:cubicBezTo>
                    <a:cubicBezTo>
                      <a:pt x="456438" y="346307"/>
                      <a:pt x="422380" y="380365"/>
                      <a:pt x="380365" y="380365"/>
                    </a:cubicBezTo>
                    <a:close/>
                    <a:moveTo>
                      <a:pt x="760730" y="380365"/>
                    </a:moveTo>
                    <a:cubicBezTo>
                      <a:pt x="718715" y="380365"/>
                      <a:pt x="684657" y="346307"/>
                      <a:pt x="684657" y="304292"/>
                    </a:cubicBezTo>
                    <a:cubicBezTo>
                      <a:pt x="684657" y="262277"/>
                      <a:pt x="718715" y="228219"/>
                      <a:pt x="760730" y="228219"/>
                    </a:cubicBezTo>
                    <a:cubicBezTo>
                      <a:pt x="802745" y="228219"/>
                      <a:pt x="836803" y="262277"/>
                      <a:pt x="836803" y="304292"/>
                    </a:cubicBezTo>
                    <a:cubicBezTo>
                      <a:pt x="836803" y="346307"/>
                      <a:pt x="802745" y="380365"/>
                      <a:pt x="760730" y="380365"/>
                    </a:cubicBezTo>
                    <a:close/>
                    <a:moveTo>
                      <a:pt x="1141095" y="380365"/>
                    </a:moveTo>
                    <a:cubicBezTo>
                      <a:pt x="1099080" y="380365"/>
                      <a:pt x="1065022" y="346307"/>
                      <a:pt x="1065022" y="304292"/>
                    </a:cubicBezTo>
                    <a:cubicBezTo>
                      <a:pt x="1065022" y="262277"/>
                      <a:pt x="1099080" y="228219"/>
                      <a:pt x="1141095" y="228219"/>
                    </a:cubicBezTo>
                    <a:cubicBezTo>
                      <a:pt x="1183110" y="228219"/>
                      <a:pt x="1217168" y="262277"/>
                      <a:pt x="1217168" y="304292"/>
                    </a:cubicBezTo>
                    <a:cubicBezTo>
                      <a:pt x="1217168" y="346307"/>
                      <a:pt x="1183110" y="380365"/>
                      <a:pt x="1141095" y="380365"/>
                    </a:cubicBezTo>
                    <a:close/>
                  </a:path>
                </a:pathLst>
              </a:custGeom>
              <a:solidFill>
                <a:srgbClr val="000000"/>
              </a:solidFill>
              <a:ln w="380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MX"/>
              </a:p>
            </p:txBody>
          </p:sp>
        </p:grpSp>
        <p:grpSp>
          <p:nvGrpSpPr>
            <p:cNvPr id="67" name="Grupo 66">
              <a:extLst>
                <a:ext uri="{FF2B5EF4-FFF2-40B4-BE49-F238E27FC236}">
                  <a16:creationId xmlns:a16="http://schemas.microsoft.com/office/drawing/2014/main" id="{B1A4F4E7-EA6E-4D34-ACB9-7687DB1B9AD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057102" y="4585144"/>
              <a:ext cx="1846660" cy="461665"/>
              <a:chOff x="4793488" y="1689417"/>
              <a:chExt cx="1846660" cy="461665"/>
            </a:xfrm>
          </p:grpSpPr>
          <p:sp>
            <p:nvSpPr>
              <p:cNvPr id="68" name="Rectángulo 67">
                <a:extLst>
                  <a:ext uri="{FF2B5EF4-FFF2-40B4-BE49-F238E27FC236}">
                    <a16:creationId xmlns:a16="http://schemas.microsoft.com/office/drawing/2014/main" id="{895BCA19-9560-4EE8-AB18-78D6F005C5A9}"/>
                  </a:ext>
                </a:extLst>
              </p:cNvPr>
              <p:cNvSpPr/>
              <p:nvPr/>
            </p:nvSpPr>
            <p:spPr>
              <a:xfrm>
                <a:off x="4937760" y="1801368"/>
                <a:ext cx="996696" cy="23774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69" name="Forma libre: forma 68">
                <a:extLst>
                  <a:ext uri="{FF2B5EF4-FFF2-40B4-BE49-F238E27FC236}">
                    <a16:creationId xmlns:a16="http://schemas.microsoft.com/office/drawing/2014/main" id="{DEB89129-D3BE-4717-BFEA-D49F09C4092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793488" y="1689417"/>
                <a:ext cx="1846660" cy="461665"/>
              </a:xfrm>
              <a:custGeom>
                <a:avLst/>
                <a:gdLst>
                  <a:gd name="connsiteX0" fmla="*/ 2298165 w 2434336"/>
                  <a:gd name="connsiteY0" fmla="*/ 0 h 608584"/>
                  <a:gd name="connsiteX1" fmla="*/ 136171 w 2434336"/>
                  <a:gd name="connsiteY1" fmla="*/ 0 h 608584"/>
                  <a:gd name="connsiteX2" fmla="*/ 0 w 2434336"/>
                  <a:gd name="connsiteY2" fmla="*/ 136171 h 608584"/>
                  <a:gd name="connsiteX3" fmla="*/ 0 w 2434336"/>
                  <a:gd name="connsiteY3" fmla="*/ 472413 h 608584"/>
                  <a:gd name="connsiteX4" fmla="*/ 136171 w 2434336"/>
                  <a:gd name="connsiteY4" fmla="*/ 608584 h 608584"/>
                  <a:gd name="connsiteX5" fmla="*/ 2298165 w 2434336"/>
                  <a:gd name="connsiteY5" fmla="*/ 608584 h 608584"/>
                  <a:gd name="connsiteX6" fmla="*/ 2434336 w 2434336"/>
                  <a:gd name="connsiteY6" fmla="*/ 472413 h 608584"/>
                  <a:gd name="connsiteX7" fmla="*/ 2434336 w 2434336"/>
                  <a:gd name="connsiteY7" fmla="*/ 136171 h 608584"/>
                  <a:gd name="connsiteX8" fmla="*/ 2298165 w 2434336"/>
                  <a:gd name="connsiteY8" fmla="*/ 0 h 608584"/>
                  <a:gd name="connsiteX9" fmla="*/ 380365 w 2434336"/>
                  <a:gd name="connsiteY9" fmla="*/ 380365 h 608584"/>
                  <a:gd name="connsiteX10" fmla="*/ 304292 w 2434336"/>
                  <a:gd name="connsiteY10" fmla="*/ 304292 h 608584"/>
                  <a:gd name="connsiteX11" fmla="*/ 380365 w 2434336"/>
                  <a:gd name="connsiteY11" fmla="*/ 228219 h 608584"/>
                  <a:gd name="connsiteX12" fmla="*/ 456438 w 2434336"/>
                  <a:gd name="connsiteY12" fmla="*/ 304292 h 608584"/>
                  <a:gd name="connsiteX13" fmla="*/ 380365 w 2434336"/>
                  <a:gd name="connsiteY13" fmla="*/ 380365 h 608584"/>
                  <a:gd name="connsiteX14" fmla="*/ 760730 w 2434336"/>
                  <a:gd name="connsiteY14" fmla="*/ 380365 h 608584"/>
                  <a:gd name="connsiteX15" fmla="*/ 684657 w 2434336"/>
                  <a:gd name="connsiteY15" fmla="*/ 304292 h 608584"/>
                  <a:gd name="connsiteX16" fmla="*/ 760730 w 2434336"/>
                  <a:gd name="connsiteY16" fmla="*/ 228219 h 608584"/>
                  <a:gd name="connsiteX17" fmla="*/ 836803 w 2434336"/>
                  <a:gd name="connsiteY17" fmla="*/ 304292 h 608584"/>
                  <a:gd name="connsiteX18" fmla="*/ 760730 w 2434336"/>
                  <a:gd name="connsiteY18" fmla="*/ 380365 h 608584"/>
                  <a:gd name="connsiteX19" fmla="*/ 1141095 w 2434336"/>
                  <a:gd name="connsiteY19" fmla="*/ 380365 h 608584"/>
                  <a:gd name="connsiteX20" fmla="*/ 1065022 w 2434336"/>
                  <a:gd name="connsiteY20" fmla="*/ 304292 h 608584"/>
                  <a:gd name="connsiteX21" fmla="*/ 1141095 w 2434336"/>
                  <a:gd name="connsiteY21" fmla="*/ 228219 h 608584"/>
                  <a:gd name="connsiteX22" fmla="*/ 1217168 w 2434336"/>
                  <a:gd name="connsiteY22" fmla="*/ 304292 h 608584"/>
                  <a:gd name="connsiteX23" fmla="*/ 1141095 w 2434336"/>
                  <a:gd name="connsiteY23" fmla="*/ 380365 h 608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434336" h="608584">
                    <a:moveTo>
                      <a:pt x="2298165" y="0"/>
                    </a:moveTo>
                    <a:lnTo>
                      <a:pt x="136171" y="0"/>
                    </a:lnTo>
                    <a:cubicBezTo>
                      <a:pt x="60965" y="0"/>
                      <a:pt x="0" y="60965"/>
                      <a:pt x="0" y="136171"/>
                    </a:cubicBezTo>
                    <a:lnTo>
                      <a:pt x="0" y="472413"/>
                    </a:lnTo>
                    <a:cubicBezTo>
                      <a:pt x="0" y="547619"/>
                      <a:pt x="60965" y="608584"/>
                      <a:pt x="136171" y="608584"/>
                    </a:cubicBezTo>
                    <a:lnTo>
                      <a:pt x="2298165" y="608584"/>
                    </a:lnTo>
                    <a:cubicBezTo>
                      <a:pt x="2373371" y="608584"/>
                      <a:pt x="2434336" y="547619"/>
                      <a:pt x="2434336" y="472413"/>
                    </a:cubicBezTo>
                    <a:lnTo>
                      <a:pt x="2434336" y="136171"/>
                    </a:lnTo>
                    <a:cubicBezTo>
                      <a:pt x="2434336" y="60965"/>
                      <a:pt x="2373371" y="0"/>
                      <a:pt x="2298165" y="0"/>
                    </a:cubicBezTo>
                    <a:close/>
                    <a:moveTo>
                      <a:pt x="380365" y="380365"/>
                    </a:moveTo>
                    <a:cubicBezTo>
                      <a:pt x="338350" y="380365"/>
                      <a:pt x="304292" y="346307"/>
                      <a:pt x="304292" y="304292"/>
                    </a:cubicBezTo>
                    <a:cubicBezTo>
                      <a:pt x="304292" y="262277"/>
                      <a:pt x="338350" y="228219"/>
                      <a:pt x="380365" y="228219"/>
                    </a:cubicBezTo>
                    <a:cubicBezTo>
                      <a:pt x="422380" y="228219"/>
                      <a:pt x="456438" y="262277"/>
                      <a:pt x="456438" y="304292"/>
                    </a:cubicBezTo>
                    <a:cubicBezTo>
                      <a:pt x="456438" y="346307"/>
                      <a:pt x="422380" y="380365"/>
                      <a:pt x="380365" y="380365"/>
                    </a:cubicBezTo>
                    <a:close/>
                    <a:moveTo>
                      <a:pt x="760730" y="380365"/>
                    </a:moveTo>
                    <a:cubicBezTo>
                      <a:pt x="718715" y="380365"/>
                      <a:pt x="684657" y="346307"/>
                      <a:pt x="684657" y="304292"/>
                    </a:cubicBezTo>
                    <a:cubicBezTo>
                      <a:pt x="684657" y="262277"/>
                      <a:pt x="718715" y="228219"/>
                      <a:pt x="760730" y="228219"/>
                    </a:cubicBezTo>
                    <a:cubicBezTo>
                      <a:pt x="802745" y="228219"/>
                      <a:pt x="836803" y="262277"/>
                      <a:pt x="836803" y="304292"/>
                    </a:cubicBezTo>
                    <a:cubicBezTo>
                      <a:pt x="836803" y="346307"/>
                      <a:pt x="802745" y="380365"/>
                      <a:pt x="760730" y="380365"/>
                    </a:cubicBezTo>
                    <a:close/>
                    <a:moveTo>
                      <a:pt x="1141095" y="380365"/>
                    </a:moveTo>
                    <a:cubicBezTo>
                      <a:pt x="1099080" y="380365"/>
                      <a:pt x="1065022" y="346307"/>
                      <a:pt x="1065022" y="304292"/>
                    </a:cubicBezTo>
                    <a:cubicBezTo>
                      <a:pt x="1065022" y="262277"/>
                      <a:pt x="1099080" y="228219"/>
                      <a:pt x="1141095" y="228219"/>
                    </a:cubicBezTo>
                    <a:cubicBezTo>
                      <a:pt x="1183110" y="228219"/>
                      <a:pt x="1217168" y="262277"/>
                      <a:pt x="1217168" y="304292"/>
                    </a:cubicBezTo>
                    <a:cubicBezTo>
                      <a:pt x="1217168" y="346307"/>
                      <a:pt x="1183110" y="380365"/>
                      <a:pt x="1141095" y="380365"/>
                    </a:cubicBezTo>
                    <a:close/>
                  </a:path>
                </a:pathLst>
              </a:custGeom>
              <a:solidFill>
                <a:srgbClr val="000000"/>
              </a:solidFill>
              <a:ln w="380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MX"/>
              </a:p>
            </p:txBody>
          </p:sp>
        </p:grpSp>
        <p:grpSp>
          <p:nvGrpSpPr>
            <p:cNvPr id="70" name="Grupo 69">
              <a:extLst>
                <a:ext uri="{FF2B5EF4-FFF2-40B4-BE49-F238E27FC236}">
                  <a16:creationId xmlns:a16="http://schemas.microsoft.com/office/drawing/2014/main" id="{A8C25CAD-EC9B-4547-A7FE-F0D216992F8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057102" y="5158760"/>
              <a:ext cx="1846660" cy="461665"/>
              <a:chOff x="4793488" y="1689417"/>
              <a:chExt cx="1846660" cy="461665"/>
            </a:xfrm>
          </p:grpSpPr>
          <p:sp>
            <p:nvSpPr>
              <p:cNvPr id="71" name="Rectángulo 70">
                <a:extLst>
                  <a:ext uri="{FF2B5EF4-FFF2-40B4-BE49-F238E27FC236}">
                    <a16:creationId xmlns:a16="http://schemas.microsoft.com/office/drawing/2014/main" id="{E7A7F6FE-D9D9-4B06-9F87-8256AF9A1FDA}"/>
                  </a:ext>
                </a:extLst>
              </p:cNvPr>
              <p:cNvSpPr/>
              <p:nvPr/>
            </p:nvSpPr>
            <p:spPr>
              <a:xfrm>
                <a:off x="4937760" y="1801368"/>
                <a:ext cx="996696" cy="23774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72" name="Forma libre: forma 71">
                <a:extLst>
                  <a:ext uri="{FF2B5EF4-FFF2-40B4-BE49-F238E27FC236}">
                    <a16:creationId xmlns:a16="http://schemas.microsoft.com/office/drawing/2014/main" id="{D8F4C485-7DEB-4E50-AD33-AF839B0ED78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793488" y="1689417"/>
                <a:ext cx="1846660" cy="461665"/>
              </a:xfrm>
              <a:custGeom>
                <a:avLst/>
                <a:gdLst>
                  <a:gd name="connsiteX0" fmla="*/ 2298165 w 2434336"/>
                  <a:gd name="connsiteY0" fmla="*/ 0 h 608584"/>
                  <a:gd name="connsiteX1" fmla="*/ 136171 w 2434336"/>
                  <a:gd name="connsiteY1" fmla="*/ 0 h 608584"/>
                  <a:gd name="connsiteX2" fmla="*/ 0 w 2434336"/>
                  <a:gd name="connsiteY2" fmla="*/ 136171 h 608584"/>
                  <a:gd name="connsiteX3" fmla="*/ 0 w 2434336"/>
                  <a:gd name="connsiteY3" fmla="*/ 472413 h 608584"/>
                  <a:gd name="connsiteX4" fmla="*/ 136171 w 2434336"/>
                  <a:gd name="connsiteY4" fmla="*/ 608584 h 608584"/>
                  <a:gd name="connsiteX5" fmla="*/ 2298165 w 2434336"/>
                  <a:gd name="connsiteY5" fmla="*/ 608584 h 608584"/>
                  <a:gd name="connsiteX6" fmla="*/ 2434336 w 2434336"/>
                  <a:gd name="connsiteY6" fmla="*/ 472413 h 608584"/>
                  <a:gd name="connsiteX7" fmla="*/ 2434336 w 2434336"/>
                  <a:gd name="connsiteY7" fmla="*/ 136171 h 608584"/>
                  <a:gd name="connsiteX8" fmla="*/ 2298165 w 2434336"/>
                  <a:gd name="connsiteY8" fmla="*/ 0 h 608584"/>
                  <a:gd name="connsiteX9" fmla="*/ 380365 w 2434336"/>
                  <a:gd name="connsiteY9" fmla="*/ 380365 h 608584"/>
                  <a:gd name="connsiteX10" fmla="*/ 304292 w 2434336"/>
                  <a:gd name="connsiteY10" fmla="*/ 304292 h 608584"/>
                  <a:gd name="connsiteX11" fmla="*/ 380365 w 2434336"/>
                  <a:gd name="connsiteY11" fmla="*/ 228219 h 608584"/>
                  <a:gd name="connsiteX12" fmla="*/ 456438 w 2434336"/>
                  <a:gd name="connsiteY12" fmla="*/ 304292 h 608584"/>
                  <a:gd name="connsiteX13" fmla="*/ 380365 w 2434336"/>
                  <a:gd name="connsiteY13" fmla="*/ 380365 h 608584"/>
                  <a:gd name="connsiteX14" fmla="*/ 760730 w 2434336"/>
                  <a:gd name="connsiteY14" fmla="*/ 380365 h 608584"/>
                  <a:gd name="connsiteX15" fmla="*/ 684657 w 2434336"/>
                  <a:gd name="connsiteY15" fmla="*/ 304292 h 608584"/>
                  <a:gd name="connsiteX16" fmla="*/ 760730 w 2434336"/>
                  <a:gd name="connsiteY16" fmla="*/ 228219 h 608584"/>
                  <a:gd name="connsiteX17" fmla="*/ 836803 w 2434336"/>
                  <a:gd name="connsiteY17" fmla="*/ 304292 h 608584"/>
                  <a:gd name="connsiteX18" fmla="*/ 760730 w 2434336"/>
                  <a:gd name="connsiteY18" fmla="*/ 380365 h 608584"/>
                  <a:gd name="connsiteX19" fmla="*/ 1141095 w 2434336"/>
                  <a:gd name="connsiteY19" fmla="*/ 380365 h 608584"/>
                  <a:gd name="connsiteX20" fmla="*/ 1065022 w 2434336"/>
                  <a:gd name="connsiteY20" fmla="*/ 304292 h 608584"/>
                  <a:gd name="connsiteX21" fmla="*/ 1141095 w 2434336"/>
                  <a:gd name="connsiteY21" fmla="*/ 228219 h 608584"/>
                  <a:gd name="connsiteX22" fmla="*/ 1217168 w 2434336"/>
                  <a:gd name="connsiteY22" fmla="*/ 304292 h 608584"/>
                  <a:gd name="connsiteX23" fmla="*/ 1141095 w 2434336"/>
                  <a:gd name="connsiteY23" fmla="*/ 380365 h 608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434336" h="608584">
                    <a:moveTo>
                      <a:pt x="2298165" y="0"/>
                    </a:moveTo>
                    <a:lnTo>
                      <a:pt x="136171" y="0"/>
                    </a:lnTo>
                    <a:cubicBezTo>
                      <a:pt x="60965" y="0"/>
                      <a:pt x="0" y="60965"/>
                      <a:pt x="0" y="136171"/>
                    </a:cubicBezTo>
                    <a:lnTo>
                      <a:pt x="0" y="472413"/>
                    </a:lnTo>
                    <a:cubicBezTo>
                      <a:pt x="0" y="547619"/>
                      <a:pt x="60965" y="608584"/>
                      <a:pt x="136171" y="608584"/>
                    </a:cubicBezTo>
                    <a:lnTo>
                      <a:pt x="2298165" y="608584"/>
                    </a:lnTo>
                    <a:cubicBezTo>
                      <a:pt x="2373371" y="608584"/>
                      <a:pt x="2434336" y="547619"/>
                      <a:pt x="2434336" y="472413"/>
                    </a:cubicBezTo>
                    <a:lnTo>
                      <a:pt x="2434336" y="136171"/>
                    </a:lnTo>
                    <a:cubicBezTo>
                      <a:pt x="2434336" y="60965"/>
                      <a:pt x="2373371" y="0"/>
                      <a:pt x="2298165" y="0"/>
                    </a:cubicBezTo>
                    <a:close/>
                    <a:moveTo>
                      <a:pt x="380365" y="380365"/>
                    </a:moveTo>
                    <a:cubicBezTo>
                      <a:pt x="338350" y="380365"/>
                      <a:pt x="304292" y="346307"/>
                      <a:pt x="304292" y="304292"/>
                    </a:cubicBezTo>
                    <a:cubicBezTo>
                      <a:pt x="304292" y="262277"/>
                      <a:pt x="338350" y="228219"/>
                      <a:pt x="380365" y="228219"/>
                    </a:cubicBezTo>
                    <a:cubicBezTo>
                      <a:pt x="422380" y="228219"/>
                      <a:pt x="456438" y="262277"/>
                      <a:pt x="456438" y="304292"/>
                    </a:cubicBezTo>
                    <a:cubicBezTo>
                      <a:pt x="456438" y="346307"/>
                      <a:pt x="422380" y="380365"/>
                      <a:pt x="380365" y="380365"/>
                    </a:cubicBezTo>
                    <a:close/>
                    <a:moveTo>
                      <a:pt x="760730" y="380365"/>
                    </a:moveTo>
                    <a:cubicBezTo>
                      <a:pt x="718715" y="380365"/>
                      <a:pt x="684657" y="346307"/>
                      <a:pt x="684657" y="304292"/>
                    </a:cubicBezTo>
                    <a:cubicBezTo>
                      <a:pt x="684657" y="262277"/>
                      <a:pt x="718715" y="228219"/>
                      <a:pt x="760730" y="228219"/>
                    </a:cubicBezTo>
                    <a:cubicBezTo>
                      <a:pt x="802745" y="228219"/>
                      <a:pt x="836803" y="262277"/>
                      <a:pt x="836803" y="304292"/>
                    </a:cubicBezTo>
                    <a:cubicBezTo>
                      <a:pt x="836803" y="346307"/>
                      <a:pt x="802745" y="380365"/>
                      <a:pt x="760730" y="380365"/>
                    </a:cubicBezTo>
                    <a:close/>
                    <a:moveTo>
                      <a:pt x="1141095" y="380365"/>
                    </a:moveTo>
                    <a:cubicBezTo>
                      <a:pt x="1099080" y="380365"/>
                      <a:pt x="1065022" y="346307"/>
                      <a:pt x="1065022" y="304292"/>
                    </a:cubicBezTo>
                    <a:cubicBezTo>
                      <a:pt x="1065022" y="262277"/>
                      <a:pt x="1099080" y="228219"/>
                      <a:pt x="1141095" y="228219"/>
                    </a:cubicBezTo>
                    <a:cubicBezTo>
                      <a:pt x="1183110" y="228219"/>
                      <a:pt x="1217168" y="262277"/>
                      <a:pt x="1217168" y="304292"/>
                    </a:cubicBezTo>
                    <a:cubicBezTo>
                      <a:pt x="1217168" y="346307"/>
                      <a:pt x="1183110" y="380365"/>
                      <a:pt x="1141095" y="380365"/>
                    </a:cubicBezTo>
                    <a:close/>
                  </a:path>
                </a:pathLst>
              </a:custGeom>
              <a:solidFill>
                <a:srgbClr val="000000"/>
              </a:solidFill>
              <a:ln w="380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MX"/>
              </a:p>
            </p:txBody>
          </p:sp>
        </p:grpSp>
        <p:grpSp>
          <p:nvGrpSpPr>
            <p:cNvPr id="73" name="Grupo 72">
              <a:extLst>
                <a:ext uri="{FF2B5EF4-FFF2-40B4-BE49-F238E27FC236}">
                  <a16:creationId xmlns:a16="http://schemas.microsoft.com/office/drawing/2014/main" id="{D0A198C2-B6B3-4C68-8BAA-B80E78E3522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057102" y="5732376"/>
              <a:ext cx="1846660" cy="461665"/>
              <a:chOff x="4793488" y="1689417"/>
              <a:chExt cx="1846660" cy="461665"/>
            </a:xfrm>
          </p:grpSpPr>
          <p:sp>
            <p:nvSpPr>
              <p:cNvPr id="74" name="Rectángulo 73">
                <a:extLst>
                  <a:ext uri="{FF2B5EF4-FFF2-40B4-BE49-F238E27FC236}">
                    <a16:creationId xmlns:a16="http://schemas.microsoft.com/office/drawing/2014/main" id="{C353A17C-32F6-4F3E-8A20-6A18D1E3A164}"/>
                  </a:ext>
                </a:extLst>
              </p:cNvPr>
              <p:cNvSpPr/>
              <p:nvPr/>
            </p:nvSpPr>
            <p:spPr>
              <a:xfrm>
                <a:off x="4937760" y="1801368"/>
                <a:ext cx="996696" cy="23774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75" name="Forma libre: forma 74">
                <a:extLst>
                  <a:ext uri="{FF2B5EF4-FFF2-40B4-BE49-F238E27FC236}">
                    <a16:creationId xmlns:a16="http://schemas.microsoft.com/office/drawing/2014/main" id="{E61DD93A-2304-48A9-A530-3BE7A007B66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793488" y="1689417"/>
                <a:ext cx="1846660" cy="461665"/>
              </a:xfrm>
              <a:custGeom>
                <a:avLst/>
                <a:gdLst>
                  <a:gd name="connsiteX0" fmla="*/ 2298165 w 2434336"/>
                  <a:gd name="connsiteY0" fmla="*/ 0 h 608584"/>
                  <a:gd name="connsiteX1" fmla="*/ 136171 w 2434336"/>
                  <a:gd name="connsiteY1" fmla="*/ 0 h 608584"/>
                  <a:gd name="connsiteX2" fmla="*/ 0 w 2434336"/>
                  <a:gd name="connsiteY2" fmla="*/ 136171 h 608584"/>
                  <a:gd name="connsiteX3" fmla="*/ 0 w 2434336"/>
                  <a:gd name="connsiteY3" fmla="*/ 472413 h 608584"/>
                  <a:gd name="connsiteX4" fmla="*/ 136171 w 2434336"/>
                  <a:gd name="connsiteY4" fmla="*/ 608584 h 608584"/>
                  <a:gd name="connsiteX5" fmla="*/ 2298165 w 2434336"/>
                  <a:gd name="connsiteY5" fmla="*/ 608584 h 608584"/>
                  <a:gd name="connsiteX6" fmla="*/ 2434336 w 2434336"/>
                  <a:gd name="connsiteY6" fmla="*/ 472413 h 608584"/>
                  <a:gd name="connsiteX7" fmla="*/ 2434336 w 2434336"/>
                  <a:gd name="connsiteY7" fmla="*/ 136171 h 608584"/>
                  <a:gd name="connsiteX8" fmla="*/ 2298165 w 2434336"/>
                  <a:gd name="connsiteY8" fmla="*/ 0 h 608584"/>
                  <a:gd name="connsiteX9" fmla="*/ 380365 w 2434336"/>
                  <a:gd name="connsiteY9" fmla="*/ 380365 h 608584"/>
                  <a:gd name="connsiteX10" fmla="*/ 304292 w 2434336"/>
                  <a:gd name="connsiteY10" fmla="*/ 304292 h 608584"/>
                  <a:gd name="connsiteX11" fmla="*/ 380365 w 2434336"/>
                  <a:gd name="connsiteY11" fmla="*/ 228219 h 608584"/>
                  <a:gd name="connsiteX12" fmla="*/ 456438 w 2434336"/>
                  <a:gd name="connsiteY12" fmla="*/ 304292 h 608584"/>
                  <a:gd name="connsiteX13" fmla="*/ 380365 w 2434336"/>
                  <a:gd name="connsiteY13" fmla="*/ 380365 h 608584"/>
                  <a:gd name="connsiteX14" fmla="*/ 760730 w 2434336"/>
                  <a:gd name="connsiteY14" fmla="*/ 380365 h 608584"/>
                  <a:gd name="connsiteX15" fmla="*/ 684657 w 2434336"/>
                  <a:gd name="connsiteY15" fmla="*/ 304292 h 608584"/>
                  <a:gd name="connsiteX16" fmla="*/ 760730 w 2434336"/>
                  <a:gd name="connsiteY16" fmla="*/ 228219 h 608584"/>
                  <a:gd name="connsiteX17" fmla="*/ 836803 w 2434336"/>
                  <a:gd name="connsiteY17" fmla="*/ 304292 h 608584"/>
                  <a:gd name="connsiteX18" fmla="*/ 760730 w 2434336"/>
                  <a:gd name="connsiteY18" fmla="*/ 380365 h 608584"/>
                  <a:gd name="connsiteX19" fmla="*/ 1141095 w 2434336"/>
                  <a:gd name="connsiteY19" fmla="*/ 380365 h 608584"/>
                  <a:gd name="connsiteX20" fmla="*/ 1065022 w 2434336"/>
                  <a:gd name="connsiteY20" fmla="*/ 304292 h 608584"/>
                  <a:gd name="connsiteX21" fmla="*/ 1141095 w 2434336"/>
                  <a:gd name="connsiteY21" fmla="*/ 228219 h 608584"/>
                  <a:gd name="connsiteX22" fmla="*/ 1217168 w 2434336"/>
                  <a:gd name="connsiteY22" fmla="*/ 304292 h 608584"/>
                  <a:gd name="connsiteX23" fmla="*/ 1141095 w 2434336"/>
                  <a:gd name="connsiteY23" fmla="*/ 380365 h 608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434336" h="608584">
                    <a:moveTo>
                      <a:pt x="2298165" y="0"/>
                    </a:moveTo>
                    <a:lnTo>
                      <a:pt x="136171" y="0"/>
                    </a:lnTo>
                    <a:cubicBezTo>
                      <a:pt x="60965" y="0"/>
                      <a:pt x="0" y="60965"/>
                      <a:pt x="0" y="136171"/>
                    </a:cubicBezTo>
                    <a:lnTo>
                      <a:pt x="0" y="472413"/>
                    </a:lnTo>
                    <a:cubicBezTo>
                      <a:pt x="0" y="547619"/>
                      <a:pt x="60965" y="608584"/>
                      <a:pt x="136171" y="608584"/>
                    </a:cubicBezTo>
                    <a:lnTo>
                      <a:pt x="2298165" y="608584"/>
                    </a:lnTo>
                    <a:cubicBezTo>
                      <a:pt x="2373371" y="608584"/>
                      <a:pt x="2434336" y="547619"/>
                      <a:pt x="2434336" y="472413"/>
                    </a:cubicBezTo>
                    <a:lnTo>
                      <a:pt x="2434336" y="136171"/>
                    </a:lnTo>
                    <a:cubicBezTo>
                      <a:pt x="2434336" y="60965"/>
                      <a:pt x="2373371" y="0"/>
                      <a:pt x="2298165" y="0"/>
                    </a:cubicBezTo>
                    <a:close/>
                    <a:moveTo>
                      <a:pt x="380365" y="380365"/>
                    </a:moveTo>
                    <a:cubicBezTo>
                      <a:pt x="338350" y="380365"/>
                      <a:pt x="304292" y="346307"/>
                      <a:pt x="304292" y="304292"/>
                    </a:cubicBezTo>
                    <a:cubicBezTo>
                      <a:pt x="304292" y="262277"/>
                      <a:pt x="338350" y="228219"/>
                      <a:pt x="380365" y="228219"/>
                    </a:cubicBezTo>
                    <a:cubicBezTo>
                      <a:pt x="422380" y="228219"/>
                      <a:pt x="456438" y="262277"/>
                      <a:pt x="456438" y="304292"/>
                    </a:cubicBezTo>
                    <a:cubicBezTo>
                      <a:pt x="456438" y="346307"/>
                      <a:pt x="422380" y="380365"/>
                      <a:pt x="380365" y="380365"/>
                    </a:cubicBezTo>
                    <a:close/>
                    <a:moveTo>
                      <a:pt x="760730" y="380365"/>
                    </a:moveTo>
                    <a:cubicBezTo>
                      <a:pt x="718715" y="380365"/>
                      <a:pt x="684657" y="346307"/>
                      <a:pt x="684657" y="304292"/>
                    </a:cubicBezTo>
                    <a:cubicBezTo>
                      <a:pt x="684657" y="262277"/>
                      <a:pt x="718715" y="228219"/>
                      <a:pt x="760730" y="228219"/>
                    </a:cubicBezTo>
                    <a:cubicBezTo>
                      <a:pt x="802745" y="228219"/>
                      <a:pt x="836803" y="262277"/>
                      <a:pt x="836803" y="304292"/>
                    </a:cubicBezTo>
                    <a:cubicBezTo>
                      <a:pt x="836803" y="346307"/>
                      <a:pt x="802745" y="380365"/>
                      <a:pt x="760730" y="380365"/>
                    </a:cubicBezTo>
                    <a:close/>
                    <a:moveTo>
                      <a:pt x="1141095" y="380365"/>
                    </a:moveTo>
                    <a:cubicBezTo>
                      <a:pt x="1099080" y="380365"/>
                      <a:pt x="1065022" y="346307"/>
                      <a:pt x="1065022" y="304292"/>
                    </a:cubicBezTo>
                    <a:cubicBezTo>
                      <a:pt x="1065022" y="262277"/>
                      <a:pt x="1099080" y="228219"/>
                      <a:pt x="1141095" y="228219"/>
                    </a:cubicBezTo>
                    <a:cubicBezTo>
                      <a:pt x="1183110" y="228219"/>
                      <a:pt x="1217168" y="262277"/>
                      <a:pt x="1217168" y="304292"/>
                    </a:cubicBezTo>
                    <a:cubicBezTo>
                      <a:pt x="1217168" y="346307"/>
                      <a:pt x="1183110" y="380365"/>
                      <a:pt x="1141095" y="380365"/>
                    </a:cubicBezTo>
                    <a:close/>
                  </a:path>
                </a:pathLst>
              </a:custGeom>
              <a:solidFill>
                <a:srgbClr val="000000"/>
              </a:solidFill>
              <a:ln w="380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MX"/>
              </a:p>
            </p:txBody>
          </p:sp>
        </p:grpSp>
      </p:grpSp>
      <p:grpSp>
        <p:nvGrpSpPr>
          <p:cNvPr id="129" name="Grupo 128">
            <a:extLst>
              <a:ext uri="{FF2B5EF4-FFF2-40B4-BE49-F238E27FC236}">
                <a16:creationId xmlns:a16="http://schemas.microsoft.com/office/drawing/2014/main" id="{BA1C22FD-628C-429B-ADA9-C78201CAC391}"/>
              </a:ext>
            </a:extLst>
          </p:cNvPr>
          <p:cNvGrpSpPr>
            <a:grpSpLocks noChangeAspect="1"/>
          </p:cNvGrpSpPr>
          <p:nvPr/>
        </p:nvGrpSpPr>
        <p:grpSpPr>
          <a:xfrm>
            <a:off x="6429465" y="1883665"/>
            <a:ext cx="1719139" cy="3776471"/>
            <a:chOff x="6438608" y="1490472"/>
            <a:chExt cx="2231136" cy="4901184"/>
          </a:xfrm>
        </p:grpSpPr>
        <p:sp>
          <p:nvSpPr>
            <p:cNvPr id="76" name="Rectángulo 75">
              <a:extLst>
                <a:ext uri="{FF2B5EF4-FFF2-40B4-BE49-F238E27FC236}">
                  <a16:creationId xmlns:a16="http://schemas.microsoft.com/office/drawing/2014/main" id="{CEEBCA7C-65C2-436E-9BAA-023E97329723}"/>
                </a:ext>
              </a:extLst>
            </p:cNvPr>
            <p:cNvSpPr/>
            <p:nvPr/>
          </p:nvSpPr>
          <p:spPr>
            <a:xfrm>
              <a:off x="6438608" y="1490472"/>
              <a:ext cx="2231136" cy="490118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762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  <p:grpSp>
          <p:nvGrpSpPr>
            <p:cNvPr id="77" name="Grupo 76">
              <a:extLst>
                <a:ext uri="{FF2B5EF4-FFF2-40B4-BE49-F238E27FC236}">
                  <a16:creationId xmlns:a16="http://schemas.microsoft.com/office/drawing/2014/main" id="{E1B40172-D82D-4E6E-88AC-2094DEAA74D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630846" y="1698561"/>
              <a:ext cx="1846660" cy="461665"/>
              <a:chOff x="4793488" y="1689417"/>
              <a:chExt cx="1846660" cy="461665"/>
            </a:xfrm>
          </p:grpSpPr>
          <p:sp>
            <p:nvSpPr>
              <p:cNvPr id="78" name="Rectángulo 77">
                <a:extLst>
                  <a:ext uri="{FF2B5EF4-FFF2-40B4-BE49-F238E27FC236}">
                    <a16:creationId xmlns:a16="http://schemas.microsoft.com/office/drawing/2014/main" id="{0481DA48-F2AC-44D0-9D82-C14CADC6CB63}"/>
                  </a:ext>
                </a:extLst>
              </p:cNvPr>
              <p:cNvSpPr/>
              <p:nvPr/>
            </p:nvSpPr>
            <p:spPr>
              <a:xfrm>
                <a:off x="4937760" y="1801368"/>
                <a:ext cx="996696" cy="23774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79" name="Forma libre: forma 78">
                <a:extLst>
                  <a:ext uri="{FF2B5EF4-FFF2-40B4-BE49-F238E27FC236}">
                    <a16:creationId xmlns:a16="http://schemas.microsoft.com/office/drawing/2014/main" id="{85C24110-FC8C-4245-9E7B-836CE2B05D3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793488" y="1689417"/>
                <a:ext cx="1846660" cy="461665"/>
              </a:xfrm>
              <a:custGeom>
                <a:avLst/>
                <a:gdLst>
                  <a:gd name="connsiteX0" fmla="*/ 2298165 w 2434336"/>
                  <a:gd name="connsiteY0" fmla="*/ 0 h 608584"/>
                  <a:gd name="connsiteX1" fmla="*/ 136171 w 2434336"/>
                  <a:gd name="connsiteY1" fmla="*/ 0 h 608584"/>
                  <a:gd name="connsiteX2" fmla="*/ 0 w 2434336"/>
                  <a:gd name="connsiteY2" fmla="*/ 136171 h 608584"/>
                  <a:gd name="connsiteX3" fmla="*/ 0 w 2434336"/>
                  <a:gd name="connsiteY3" fmla="*/ 472413 h 608584"/>
                  <a:gd name="connsiteX4" fmla="*/ 136171 w 2434336"/>
                  <a:gd name="connsiteY4" fmla="*/ 608584 h 608584"/>
                  <a:gd name="connsiteX5" fmla="*/ 2298165 w 2434336"/>
                  <a:gd name="connsiteY5" fmla="*/ 608584 h 608584"/>
                  <a:gd name="connsiteX6" fmla="*/ 2434336 w 2434336"/>
                  <a:gd name="connsiteY6" fmla="*/ 472413 h 608584"/>
                  <a:gd name="connsiteX7" fmla="*/ 2434336 w 2434336"/>
                  <a:gd name="connsiteY7" fmla="*/ 136171 h 608584"/>
                  <a:gd name="connsiteX8" fmla="*/ 2298165 w 2434336"/>
                  <a:gd name="connsiteY8" fmla="*/ 0 h 608584"/>
                  <a:gd name="connsiteX9" fmla="*/ 380365 w 2434336"/>
                  <a:gd name="connsiteY9" fmla="*/ 380365 h 608584"/>
                  <a:gd name="connsiteX10" fmla="*/ 304292 w 2434336"/>
                  <a:gd name="connsiteY10" fmla="*/ 304292 h 608584"/>
                  <a:gd name="connsiteX11" fmla="*/ 380365 w 2434336"/>
                  <a:gd name="connsiteY11" fmla="*/ 228219 h 608584"/>
                  <a:gd name="connsiteX12" fmla="*/ 456438 w 2434336"/>
                  <a:gd name="connsiteY12" fmla="*/ 304292 h 608584"/>
                  <a:gd name="connsiteX13" fmla="*/ 380365 w 2434336"/>
                  <a:gd name="connsiteY13" fmla="*/ 380365 h 608584"/>
                  <a:gd name="connsiteX14" fmla="*/ 760730 w 2434336"/>
                  <a:gd name="connsiteY14" fmla="*/ 380365 h 608584"/>
                  <a:gd name="connsiteX15" fmla="*/ 684657 w 2434336"/>
                  <a:gd name="connsiteY15" fmla="*/ 304292 h 608584"/>
                  <a:gd name="connsiteX16" fmla="*/ 760730 w 2434336"/>
                  <a:gd name="connsiteY16" fmla="*/ 228219 h 608584"/>
                  <a:gd name="connsiteX17" fmla="*/ 836803 w 2434336"/>
                  <a:gd name="connsiteY17" fmla="*/ 304292 h 608584"/>
                  <a:gd name="connsiteX18" fmla="*/ 760730 w 2434336"/>
                  <a:gd name="connsiteY18" fmla="*/ 380365 h 608584"/>
                  <a:gd name="connsiteX19" fmla="*/ 1141095 w 2434336"/>
                  <a:gd name="connsiteY19" fmla="*/ 380365 h 608584"/>
                  <a:gd name="connsiteX20" fmla="*/ 1065022 w 2434336"/>
                  <a:gd name="connsiteY20" fmla="*/ 304292 h 608584"/>
                  <a:gd name="connsiteX21" fmla="*/ 1141095 w 2434336"/>
                  <a:gd name="connsiteY21" fmla="*/ 228219 h 608584"/>
                  <a:gd name="connsiteX22" fmla="*/ 1217168 w 2434336"/>
                  <a:gd name="connsiteY22" fmla="*/ 304292 h 608584"/>
                  <a:gd name="connsiteX23" fmla="*/ 1141095 w 2434336"/>
                  <a:gd name="connsiteY23" fmla="*/ 380365 h 608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434336" h="608584">
                    <a:moveTo>
                      <a:pt x="2298165" y="0"/>
                    </a:moveTo>
                    <a:lnTo>
                      <a:pt x="136171" y="0"/>
                    </a:lnTo>
                    <a:cubicBezTo>
                      <a:pt x="60965" y="0"/>
                      <a:pt x="0" y="60965"/>
                      <a:pt x="0" y="136171"/>
                    </a:cubicBezTo>
                    <a:lnTo>
                      <a:pt x="0" y="472413"/>
                    </a:lnTo>
                    <a:cubicBezTo>
                      <a:pt x="0" y="547619"/>
                      <a:pt x="60965" y="608584"/>
                      <a:pt x="136171" y="608584"/>
                    </a:cubicBezTo>
                    <a:lnTo>
                      <a:pt x="2298165" y="608584"/>
                    </a:lnTo>
                    <a:cubicBezTo>
                      <a:pt x="2373371" y="608584"/>
                      <a:pt x="2434336" y="547619"/>
                      <a:pt x="2434336" y="472413"/>
                    </a:cubicBezTo>
                    <a:lnTo>
                      <a:pt x="2434336" y="136171"/>
                    </a:lnTo>
                    <a:cubicBezTo>
                      <a:pt x="2434336" y="60965"/>
                      <a:pt x="2373371" y="0"/>
                      <a:pt x="2298165" y="0"/>
                    </a:cubicBezTo>
                    <a:close/>
                    <a:moveTo>
                      <a:pt x="380365" y="380365"/>
                    </a:moveTo>
                    <a:cubicBezTo>
                      <a:pt x="338350" y="380365"/>
                      <a:pt x="304292" y="346307"/>
                      <a:pt x="304292" y="304292"/>
                    </a:cubicBezTo>
                    <a:cubicBezTo>
                      <a:pt x="304292" y="262277"/>
                      <a:pt x="338350" y="228219"/>
                      <a:pt x="380365" y="228219"/>
                    </a:cubicBezTo>
                    <a:cubicBezTo>
                      <a:pt x="422380" y="228219"/>
                      <a:pt x="456438" y="262277"/>
                      <a:pt x="456438" y="304292"/>
                    </a:cubicBezTo>
                    <a:cubicBezTo>
                      <a:pt x="456438" y="346307"/>
                      <a:pt x="422380" y="380365"/>
                      <a:pt x="380365" y="380365"/>
                    </a:cubicBezTo>
                    <a:close/>
                    <a:moveTo>
                      <a:pt x="760730" y="380365"/>
                    </a:moveTo>
                    <a:cubicBezTo>
                      <a:pt x="718715" y="380365"/>
                      <a:pt x="684657" y="346307"/>
                      <a:pt x="684657" y="304292"/>
                    </a:cubicBezTo>
                    <a:cubicBezTo>
                      <a:pt x="684657" y="262277"/>
                      <a:pt x="718715" y="228219"/>
                      <a:pt x="760730" y="228219"/>
                    </a:cubicBezTo>
                    <a:cubicBezTo>
                      <a:pt x="802745" y="228219"/>
                      <a:pt x="836803" y="262277"/>
                      <a:pt x="836803" y="304292"/>
                    </a:cubicBezTo>
                    <a:cubicBezTo>
                      <a:pt x="836803" y="346307"/>
                      <a:pt x="802745" y="380365"/>
                      <a:pt x="760730" y="380365"/>
                    </a:cubicBezTo>
                    <a:close/>
                    <a:moveTo>
                      <a:pt x="1141095" y="380365"/>
                    </a:moveTo>
                    <a:cubicBezTo>
                      <a:pt x="1099080" y="380365"/>
                      <a:pt x="1065022" y="346307"/>
                      <a:pt x="1065022" y="304292"/>
                    </a:cubicBezTo>
                    <a:cubicBezTo>
                      <a:pt x="1065022" y="262277"/>
                      <a:pt x="1099080" y="228219"/>
                      <a:pt x="1141095" y="228219"/>
                    </a:cubicBezTo>
                    <a:cubicBezTo>
                      <a:pt x="1183110" y="228219"/>
                      <a:pt x="1217168" y="262277"/>
                      <a:pt x="1217168" y="304292"/>
                    </a:cubicBezTo>
                    <a:cubicBezTo>
                      <a:pt x="1217168" y="346307"/>
                      <a:pt x="1183110" y="380365"/>
                      <a:pt x="1141095" y="380365"/>
                    </a:cubicBezTo>
                    <a:close/>
                  </a:path>
                </a:pathLst>
              </a:custGeom>
              <a:solidFill>
                <a:srgbClr val="000000"/>
              </a:solidFill>
              <a:ln w="380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MX"/>
              </a:p>
            </p:txBody>
          </p:sp>
        </p:grpSp>
        <p:grpSp>
          <p:nvGrpSpPr>
            <p:cNvPr id="80" name="Grupo 79">
              <a:extLst>
                <a:ext uri="{FF2B5EF4-FFF2-40B4-BE49-F238E27FC236}">
                  <a16:creationId xmlns:a16="http://schemas.microsoft.com/office/drawing/2014/main" id="{EC23BC15-5C65-4825-BBD8-B73C24BF969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630846" y="2272177"/>
              <a:ext cx="1846660" cy="461665"/>
              <a:chOff x="4793488" y="1689417"/>
              <a:chExt cx="1846660" cy="461665"/>
            </a:xfrm>
          </p:grpSpPr>
          <p:sp>
            <p:nvSpPr>
              <p:cNvPr id="81" name="Rectángulo 80">
                <a:extLst>
                  <a:ext uri="{FF2B5EF4-FFF2-40B4-BE49-F238E27FC236}">
                    <a16:creationId xmlns:a16="http://schemas.microsoft.com/office/drawing/2014/main" id="{C0A32622-F85C-43B8-8315-468154E1D206}"/>
                  </a:ext>
                </a:extLst>
              </p:cNvPr>
              <p:cNvSpPr/>
              <p:nvPr/>
            </p:nvSpPr>
            <p:spPr>
              <a:xfrm>
                <a:off x="4937760" y="1801368"/>
                <a:ext cx="996696" cy="23774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82" name="Forma libre: forma 81">
                <a:extLst>
                  <a:ext uri="{FF2B5EF4-FFF2-40B4-BE49-F238E27FC236}">
                    <a16:creationId xmlns:a16="http://schemas.microsoft.com/office/drawing/2014/main" id="{7D8F80BC-6825-45C5-82B5-4729E435392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793488" y="1689417"/>
                <a:ext cx="1846660" cy="461665"/>
              </a:xfrm>
              <a:custGeom>
                <a:avLst/>
                <a:gdLst>
                  <a:gd name="connsiteX0" fmla="*/ 2298165 w 2434336"/>
                  <a:gd name="connsiteY0" fmla="*/ 0 h 608584"/>
                  <a:gd name="connsiteX1" fmla="*/ 136171 w 2434336"/>
                  <a:gd name="connsiteY1" fmla="*/ 0 h 608584"/>
                  <a:gd name="connsiteX2" fmla="*/ 0 w 2434336"/>
                  <a:gd name="connsiteY2" fmla="*/ 136171 h 608584"/>
                  <a:gd name="connsiteX3" fmla="*/ 0 w 2434336"/>
                  <a:gd name="connsiteY3" fmla="*/ 472413 h 608584"/>
                  <a:gd name="connsiteX4" fmla="*/ 136171 w 2434336"/>
                  <a:gd name="connsiteY4" fmla="*/ 608584 h 608584"/>
                  <a:gd name="connsiteX5" fmla="*/ 2298165 w 2434336"/>
                  <a:gd name="connsiteY5" fmla="*/ 608584 h 608584"/>
                  <a:gd name="connsiteX6" fmla="*/ 2434336 w 2434336"/>
                  <a:gd name="connsiteY6" fmla="*/ 472413 h 608584"/>
                  <a:gd name="connsiteX7" fmla="*/ 2434336 w 2434336"/>
                  <a:gd name="connsiteY7" fmla="*/ 136171 h 608584"/>
                  <a:gd name="connsiteX8" fmla="*/ 2298165 w 2434336"/>
                  <a:gd name="connsiteY8" fmla="*/ 0 h 608584"/>
                  <a:gd name="connsiteX9" fmla="*/ 380365 w 2434336"/>
                  <a:gd name="connsiteY9" fmla="*/ 380365 h 608584"/>
                  <a:gd name="connsiteX10" fmla="*/ 304292 w 2434336"/>
                  <a:gd name="connsiteY10" fmla="*/ 304292 h 608584"/>
                  <a:gd name="connsiteX11" fmla="*/ 380365 w 2434336"/>
                  <a:gd name="connsiteY11" fmla="*/ 228219 h 608584"/>
                  <a:gd name="connsiteX12" fmla="*/ 456438 w 2434336"/>
                  <a:gd name="connsiteY12" fmla="*/ 304292 h 608584"/>
                  <a:gd name="connsiteX13" fmla="*/ 380365 w 2434336"/>
                  <a:gd name="connsiteY13" fmla="*/ 380365 h 608584"/>
                  <a:gd name="connsiteX14" fmla="*/ 760730 w 2434336"/>
                  <a:gd name="connsiteY14" fmla="*/ 380365 h 608584"/>
                  <a:gd name="connsiteX15" fmla="*/ 684657 w 2434336"/>
                  <a:gd name="connsiteY15" fmla="*/ 304292 h 608584"/>
                  <a:gd name="connsiteX16" fmla="*/ 760730 w 2434336"/>
                  <a:gd name="connsiteY16" fmla="*/ 228219 h 608584"/>
                  <a:gd name="connsiteX17" fmla="*/ 836803 w 2434336"/>
                  <a:gd name="connsiteY17" fmla="*/ 304292 h 608584"/>
                  <a:gd name="connsiteX18" fmla="*/ 760730 w 2434336"/>
                  <a:gd name="connsiteY18" fmla="*/ 380365 h 608584"/>
                  <a:gd name="connsiteX19" fmla="*/ 1141095 w 2434336"/>
                  <a:gd name="connsiteY19" fmla="*/ 380365 h 608584"/>
                  <a:gd name="connsiteX20" fmla="*/ 1065022 w 2434336"/>
                  <a:gd name="connsiteY20" fmla="*/ 304292 h 608584"/>
                  <a:gd name="connsiteX21" fmla="*/ 1141095 w 2434336"/>
                  <a:gd name="connsiteY21" fmla="*/ 228219 h 608584"/>
                  <a:gd name="connsiteX22" fmla="*/ 1217168 w 2434336"/>
                  <a:gd name="connsiteY22" fmla="*/ 304292 h 608584"/>
                  <a:gd name="connsiteX23" fmla="*/ 1141095 w 2434336"/>
                  <a:gd name="connsiteY23" fmla="*/ 380365 h 608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434336" h="608584">
                    <a:moveTo>
                      <a:pt x="2298165" y="0"/>
                    </a:moveTo>
                    <a:lnTo>
                      <a:pt x="136171" y="0"/>
                    </a:lnTo>
                    <a:cubicBezTo>
                      <a:pt x="60965" y="0"/>
                      <a:pt x="0" y="60965"/>
                      <a:pt x="0" y="136171"/>
                    </a:cubicBezTo>
                    <a:lnTo>
                      <a:pt x="0" y="472413"/>
                    </a:lnTo>
                    <a:cubicBezTo>
                      <a:pt x="0" y="547619"/>
                      <a:pt x="60965" y="608584"/>
                      <a:pt x="136171" y="608584"/>
                    </a:cubicBezTo>
                    <a:lnTo>
                      <a:pt x="2298165" y="608584"/>
                    </a:lnTo>
                    <a:cubicBezTo>
                      <a:pt x="2373371" y="608584"/>
                      <a:pt x="2434336" y="547619"/>
                      <a:pt x="2434336" y="472413"/>
                    </a:cubicBezTo>
                    <a:lnTo>
                      <a:pt x="2434336" y="136171"/>
                    </a:lnTo>
                    <a:cubicBezTo>
                      <a:pt x="2434336" y="60965"/>
                      <a:pt x="2373371" y="0"/>
                      <a:pt x="2298165" y="0"/>
                    </a:cubicBezTo>
                    <a:close/>
                    <a:moveTo>
                      <a:pt x="380365" y="380365"/>
                    </a:moveTo>
                    <a:cubicBezTo>
                      <a:pt x="338350" y="380365"/>
                      <a:pt x="304292" y="346307"/>
                      <a:pt x="304292" y="304292"/>
                    </a:cubicBezTo>
                    <a:cubicBezTo>
                      <a:pt x="304292" y="262277"/>
                      <a:pt x="338350" y="228219"/>
                      <a:pt x="380365" y="228219"/>
                    </a:cubicBezTo>
                    <a:cubicBezTo>
                      <a:pt x="422380" y="228219"/>
                      <a:pt x="456438" y="262277"/>
                      <a:pt x="456438" y="304292"/>
                    </a:cubicBezTo>
                    <a:cubicBezTo>
                      <a:pt x="456438" y="346307"/>
                      <a:pt x="422380" y="380365"/>
                      <a:pt x="380365" y="380365"/>
                    </a:cubicBezTo>
                    <a:close/>
                    <a:moveTo>
                      <a:pt x="760730" y="380365"/>
                    </a:moveTo>
                    <a:cubicBezTo>
                      <a:pt x="718715" y="380365"/>
                      <a:pt x="684657" y="346307"/>
                      <a:pt x="684657" y="304292"/>
                    </a:cubicBezTo>
                    <a:cubicBezTo>
                      <a:pt x="684657" y="262277"/>
                      <a:pt x="718715" y="228219"/>
                      <a:pt x="760730" y="228219"/>
                    </a:cubicBezTo>
                    <a:cubicBezTo>
                      <a:pt x="802745" y="228219"/>
                      <a:pt x="836803" y="262277"/>
                      <a:pt x="836803" y="304292"/>
                    </a:cubicBezTo>
                    <a:cubicBezTo>
                      <a:pt x="836803" y="346307"/>
                      <a:pt x="802745" y="380365"/>
                      <a:pt x="760730" y="380365"/>
                    </a:cubicBezTo>
                    <a:close/>
                    <a:moveTo>
                      <a:pt x="1141095" y="380365"/>
                    </a:moveTo>
                    <a:cubicBezTo>
                      <a:pt x="1099080" y="380365"/>
                      <a:pt x="1065022" y="346307"/>
                      <a:pt x="1065022" y="304292"/>
                    </a:cubicBezTo>
                    <a:cubicBezTo>
                      <a:pt x="1065022" y="262277"/>
                      <a:pt x="1099080" y="228219"/>
                      <a:pt x="1141095" y="228219"/>
                    </a:cubicBezTo>
                    <a:cubicBezTo>
                      <a:pt x="1183110" y="228219"/>
                      <a:pt x="1217168" y="262277"/>
                      <a:pt x="1217168" y="304292"/>
                    </a:cubicBezTo>
                    <a:cubicBezTo>
                      <a:pt x="1217168" y="346307"/>
                      <a:pt x="1183110" y="380365"/>
                      <a:pt x="1141095" y="380365"/>
                    </a:cubicBezTo>
                    <a:close/>
                  </a:path>
                </a:pathLst>
              </a:custGeom>
              <a:solidFill>
                <a:srgbClr val="000000"/>
              </a:solidFill>
              <a:ln w="380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MX"/>
              </a:p>
            </p:txBody>
          </p:sp>
        </p:grpSp>
        <p:grpSp>
          <p:nvGrpSpPr>
            <p:cNvPr id="83" name="Grupo 82">
              <a:extLst>
                <a:ext uri="{FF2B5EF4-FFF2-40B4-BE49-F238E27FC236}">
                  <a16:creationId xmlns:a16="http://schemas.microsoft.com/office/drawing/2014/main" id="{5AB34688-E963-410E-935A-73D263A02BA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630846" y="2845793"/>
              <a:ext cx="1846660" cy="461665"/>
              <a:chOff x="4793488" y="1689417"/>
              <a:chExt cx="1846660" cy="461665"/>
            </a:xfrm>
          </p:grpSpPr>
          <p:sp>
            <p:nvSpPr>
              <p:cNvPr id="84" name="Rectángulo 83">
                <a:extLst>
                  <a:ext uri="{FF2B5EF4-FFF2-40B4-BE49-F238E27FC236}">
                    <a16:creationId xmlns:a16="http://schemas.microsoft.com/office/drawing/2014/main" id="{34A9507B-021A-4322-A490-6C21D9310D9C}"/>
                  </a:ext>
                </a:extLst>
              </p:cNvPr>
              <p:cNvSpPr/>
              <p:nvPr/>
            </p:nvSpPr>
            <p:spPr>
              <a:xfrm>
                <a:off x="4937760" y="1801368"/>
                <a:ext cx="996696" cy="23774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85" name="Forma libre: forma 84">
                <a:extLst>
                  <a:ext uri="{FF2B5EF4-FFF2-40B4-BE49-F238E27FC236}">
                    <a16:creationId xmlns:a16="http://schemas.microsoft.com/office/drawing/2014/main" id="{AB1F0850-5FDB-4532-BC41-627D04484F7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793488" y="1689417"/>
                <a:ext cx="1846660" cy="461665"/>
              </a:xfrm>
              <a:custGeom>
                <a:avLst/>
                <a:gdLst>
                  <a:gd name="connsiteX0" fmla="*/ 2298165 w 2434336"/>
                  <a:gd name="connsiteY0" fmla="*/ 0 h 608584"/>
                  <a:gd name="connsiteX1" fmla="*/ 136171 w 2434336"/>
                  <a:gd name="connsiteY1" fmla="*/ 0 h 608584"/>
                  <a:gd name="connsiteX2" fmla="*/ 0 w 2434336"/>
                  <a:gd name="connsiteY2" fmla="*/ 136171 h 608584"/>
                  <a:gd name="connsiteX3" fmla="*/ 0 w 2434336"/>
                  <a:gd name="connsiteY3" fmla="*/ 472413 h 608584"/>
                  <a:gd name="connsiteX4" fmla="*/ 136171 w 2434336"/>
                  <a:gd name="connsiteY4" fmla="*/ 608584 h 608584"/>
                  <a:gd name="connsiteX5" fmla="*/ 2298165 w 2434336"/>
                  <a:gd name="connsiteY5" fmla="*/ 608584 h 608584"/>
                  <a:gd name="connsiteX6" fmla="*/ 2434336 w 2434336"/>
                  <a:gd name="connsiteY6" fmla="*/ 472413 h 608584"/>
                  <a:gd name="connsiteX7" fmla="*/ 2434336 w 2434336"/>
                  <a:gd name="connsiteY7" fmla="*/ 136171 h 608584"/>
                  <a:gd name="connsiteX8" fmla="*/ 2298165 w 2434336"/>
                  <a:gd name="connsiteY8" fmla="*/ 0 h 608584"/>
                  <a:gd name="connsiteX9" fmla="*/ 380365 w 2434336"/>
                  <a:gd name="connsiteY9" fmla="*/ 380365 h 608584"/>
                  <a:gd name="connsiteX10" fmla="*/ 304292 w 2434336"/>
                  <a:gd name="connsiteY10" fmla="*/ 304292 h 608584"/>
                  <a:gd name="connsiteX11" fmla="*/ 380365 w 2434336"/>
                  <a:gd name="connsiteY11" fmla="*/ 228219 h 608584"/>
                  <a:gd name="connsiteX12" fmla="*/ 456438 w 2434336"/>
                  <a:gd name="connsiteY12" fmla="*/ 304292 h 608584"/>
                  <a:gd name="connsiteX13" fmla="*/ 380365 w 2434336"/>
                  <a:gd name="connsiteY13" fmla="*/ 380365 h 608584"/>
                  <a:gd name="connsiteX14" fmla="*/ 760730 w 2434336"/>
                  <a:gd name="connsiteY14" fmla="*/ 380365 h 608584"/>
                  <a:gd name="connsiteX15" fmla="*/ 684657 w 2434336"/>
                  <a:gd name="connsiteY15" fmla="*/ 304292 h 608584"/>
                  <a:gd name="connsiteX16" fmla="*/ 760730 w 2434336"/>
                  <a:gd name="connsiteY16" fmla="*/ 228219 h 608584"/>
                  <a:gd name="connsiteX17" fmla="*/ 836803 w 2434336"/>
                  <a:gd name="connsiteY17" fmla="*/ 304292 h 608584"/>
                  <a:gd name="connsiteX18" fmla="*/ 760730 w 2434336"/>
                  <a:gd name="connsiteY18" fmla="*/ 380365 h 608584"/>
                  <a:gd name="connsiteX19" fmla="*/ 1141095 w 2434336"/>
                  <a:gd name="connsiteY19" fmla="*/ 380365 h 608584"/>
                  <a:gd name="connsiteX20" fmla="*/ 1065022 w 2434336"/>
                  <a:gd name="connsiteY20" fmla="*/ 304292 h 608584"/>
                  <a:gd name="connsiteX21" fmla="*/ 1141095 w 2434336"/>
                  <a:gd name="connsiteY21" fmla="*/ 228219 h 608584"/>
                  <a:gd name="connsiteX22" fmla="*/ 1217168 w 2434336"/>
                  <a:gd name="connsiteY22" fmla="*/ 304292 h 608584"/>
                  <a:gd name="connsiteX23" fmla="*/ 1141095 w 2434336"/>
                  <a:gd name="connsiteY23" fmla="*/ 380365 h 608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434336" h="608584">
                    <a:moveTo>
                      <a:pt x="2298165" y="0"/>
                    </a:moveTo>
                    <a:lnTo>
                      <a:pt x="136171" y="0"/>
                    </a:lnTo>
                    <a:cubicBezTo>
                      <a:pt x="60965" y="0"/>
                      <a:pt x="0" y="60965"/>
                      <a:pt x="0" y="136171"/>
                    </a:cubicBezTo>
                    <a:lnTo>
                      <a:pt x="0" y="472413"/>
                    </a:lnTo>
                    <a:cubicBezTo>
                      <a:pt x="0" y="547619"/>
                      <a:pt x="60965" y="608584"/>
                      <a:pt x="136171" y="608584"/>
                    </a:cubicBezTo>
                    <a:lnTo>
                      <a:pt x="2298165" y="608584"/>
                    </a:lnTo>
                    <a:cubicBezTo>
                      <a:pt x="2373371" y="608584"/>
                      <a:pt x="2434336" y="547619"/>
                      <a:pt x="2434336" y="472413"/>
                    </a:cubicBezTo>
                    <a:lnTo>
                      <a:pt x="2434336" y="136171"/>
                    </a:lnTo>
                    <a:cubicBezTo>
                      <a:pt x="2434336" y="60965"/>
                      <a:pt x="2373371" y="0"/>
                      <a:pt x="2298165" y="0"/>
                    </a:cubicBezTo>
                    <a:close/>
                    <a:moveTo>
                      <a:pt x="380365" y="380365"/>
                    </a:moveTo>
                    <a:cubicBezTo>
                      <a:pt x="338350" y="380365"/>
                      <a:pt x="304292" y="346307"/>
                      <a:pt x="304292" y="304292"/>
                    </a:cubicBezTo>
                    <a:cubicBezTo>
                      <a:pt x="304292" y="262277"/>
                      <a:pt x="338350" y="228219"/>
                      <a:pt x="380365" y="228219"/>
                    </a:cubicBezTo>
                    <a:cubicBezTo>
                      <a:pt x="422380" y="228219"/>
                      <a:pt x="456438" y="262277"/>
                      <a:pt x="456438" y="304292"/>
                    </a:cubicBezTo>
                    <a:cubicBezTo>
                      <a:pt x="456438" y="346307"/>
                      <a:pt x="422380" y="380365"/>
                      <a:pt x="380365" y="380365"/>
                    </a:cubicBezTo>
                    <a:close/>
                    <a:moveTo>
                      <a:pt x="760730" y="380365"/>
                    </a:moveTo>
                    <a:cubicBezTo>
                      <a:pt x="718715" y="380365"/>
                      <a:pt x="684657" y="346307"/>
                      <a:pt x="684657" y="304292"/>
                    </a:cubicBezTo>
                    <a:cubicBezTo>
                      <a:pt x="684657" y="262277"/>
                      <a:pt x="718715" y="228219"/>
                      <a:pt x="760730" y="228219"/>
                    </a:cubicBezTo>
                    <a:cubicBezTo>
                      <a:pt x="802745" y="228219"/>
                      <a:pt x="836803" y="262277"/>
                      <a:pt x="836803" y="304292"/>
                    </a:cubicBezTo>
                    <a:cubicBezTo>
                      <a:pt x="836803" y="346307"/>
                      <a:pt x="802745" y="380365"/>
                      <a:pt x="760730" y="380365"/>
                    </a:cubicBezTo>
                    <a:close/>
                    <a:moveTo>
                      <a:pt x="1141095" y="380365"/>
                    </a:moveTo>
                    <a:cubicBezTo>
                      <a:pt x="1099080" y="380365"/>
                      <a:pt x="1065022" y="346307"/>
                      <a:pt x="1065022" y="304292"/>
                    </a:cubicBezTo>
                    <a:cubicBezTo>
                      <a:pt x="1065022" y="262277"/>
                      <a:pt x="1099080" y="228219"/>
                      <a:pt x="1141095" y="228219"/>
                    </a:cubicBezTo>
                    <a:cubicBezTo>
                      <a:pt x="1183110" y="228219"/>
                      <a:pt x="1217168" y="262277"/>
                      <a:pt x="1217168" y="304292"/>
                    </a:cubicBezTo>
                    <a:cubicBezTo>
                      <a:pt x="1217168" y="346307"/>
                      <a:pt x="1183110" y="380365"/>
                      <a:pt x="1141095" y="380365"/>
                    </a:cubicBezTo>
                    <a:close/>
                  </a:path>
                </a:pathLst>
              </a:custGeom>
              <a:solidFill>
                <a:srgbClr val="000000"/>
              </a:solidFill>
              <a:ln w="380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MX"/>
              </a:p>
            </p:txBody>
          </p:sp>
        </p:grpSp>
        <p:grpSp>
          <p:nvGrpSpPr>
            <p:cNvPr id="86" name="Grupo 85">
              <a:extLst>
                <a:ext uri="{FF2B5EF4-FFF2-40B4-BE49-F238E27FC236}">
                  <a16:creationId xmlns:a16="http://schemas.microsoft.com/office/drawing/2014/main" id="{1828E91D-683F-4466-A6AD-8473962BA28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630846" y="3419409"/>
              <a:ext cx="1846660" cy="461665"/>
              <a:chOff x="4793488" y="1689417"/>
              <a:chExt cx="1846660" cy="461665"/>
            </a:xfrm>
          </p:grpSpPr>
          <p:sp>
            <p:nvSpPr>
              <p:cNvPr id="87" name="Rectángulo 86">
                <a:extLst>
                  <a:ext uri="{FF2B5EF4-FFF2-40B4-BE49-F238E27FC236}">
                    <a16:creationId xmlns:a16="http://schemas.microsoft.com/office/drawing/2014/main" id="{4F2BA3F7-556D-4A1A-8BDA-F3887CCAC336}"/>
                  </a:ext>
                </a:extLst>
              </p:cNvPr>
              <p:cNvSpPr/>
              <p:nvPr/>
            </p:nvSpPr>
            <p:spPr>
              <a:xfrm>
                <a:off x="4937760" y="1801368"/>
                <a:ext cx="996696" cy="237744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88" name="Forma libre: forma 87">
                <a:extLst>
                  <a:ext uri="{FF2B5EF4-FFF2-40B4-BE49-F238E27FC236}">
                    <a16:creationId xmlns:a16="http://schemas.microsoft.com/office/drawing/2014/main" id="{B3015FA5-9FAD-4211-914C-9E09EFB02E0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793488" y="1689417"/>
                <a:ext cx="1846660" cy="461665"/>
              </a:xfrm>
              <a:custGeom>
                <a:avLst/>
                <a:gdLst>
                  <a:gd name="connsiteX0" fmla="*/ 2298165 w 2434336"/>
                  <a:gd name="connsiteY0" fmla="*/ 0 h 608584"/>
                  <a:gd name="connsiteX1" fmla="*/ 136171 w 2434336"/>
                  <a:gd name="connsiteY1" fmla="*/ 0 h 608584"/>
                  <a:gd name="connsiteX2" fmla="*/ 0 w 2434336"/>
                  <a:gd name="connsiteY2" fmla="*/ 136171 h 608584"/>
                  <a:gd name="connsiteX3" fmla="*/ 0 w 2434336"/>
                  <a:gd name="connsiteY3" fmla="*/ 472413 h 608584"/>
                  <a:gd name="connsiteX4" fmla="*/ 136171 w 2434336"/>
                  <a:gd name="connsiteY4" fmla="*/ 608584 h 608584"/>
                  <a:gd name="connsiteX5" fmla="*/ 2298165 w 2434336"/>
                  <a:gd name="connsiteY5" fmla="*/ 608584 h 608584"/>
                  <a:gd name="connsiteX6" fmla="*/ 2434336 w 2434336"/>
                  <a:gd name="connsiteY6" fmla="*/ 472413 h 608584"/>
                  <a:gd name="connsiteX7" fmla="*/ 2434336 w 2434336"/>
                  <a:gd name="connsiteY7" fmla="*/ 136171 h 608584"/>
                  <a:gd name="connsiteX8" fmla="*/ 2298165 w 2434336"/>
                  <a:gd name="connsiteY8" fmla="*/ 0 h 608584"/>
                  <a:gd name="connsiteX9" fmla="*/ 380365 w 2434336"/>
                  <a:gd name="connsiteY9" fmla="*/ 380365 h 608584"/>
                  <a:gd name="connsiteX10" fmla="*/ 304292 w 2434336"/>
                  <a:gd name="connsiteY10" fmla="*/ 304292 h 608584"/>
                  <a:gd name="connsiteX11" fmla="*/ 380365 w 2434336"/>
                  <a:gd name="connsiteY11" fmla="*/ 228219 h 608584"/>
                  <a:gd name="connsiteX12" fmla="*/ 456438 w 2434336"/>
                  <a:gd name="connsiteY12" fmla="*/ 304292 h 608584"/>
                  <a:gd name="connsiteX13" fmla="*/ 380365 w 2434336"/>
                  <a:gd name="connsiteY13" fmla="*/ 380365 h 608584"/>
                  <a:gd name="connsiteX14" fmla="*/ 760730 w 2434336"/>
                  <a:gd name="connsiteY14" fmla="*/ 380365 h 608584"/>
                  <a:gd name="connsiteX15" fmla="*/ 684657 w 2434336"/>
                  <a:gd name="connsiteY15" fmla="*/ 304292 h 608584"/>
                  <a:gd name="connsiteX16" fmla="*/ 760730 w 2434336"/>
                  <a:gd name="connsiteY16" fmla="*/ 228219 h 608584"/>
                  <a:gd name="connsiteX17" fmla="*/ 836803 w 2434336"/>
                  <a:gd name="connsiteY17" fmla="*/ 304292 h 608584"/>
                  <a:gd name="connsiteX18" fmla="*/ 760730 w 2434336"/>
                  <a:gd name="connsiteY18" fmla="*/ 380365 h 608584"/>
                  <a:gd name="connsiteX19" fmla="*/ 1141095 w 2434336"/>
                  <a:gd name="connsiteY19" fmla="*/ 380365 h 608584"/>
                  <a:gd name="connsiteX20" fmla="*/ 1065022 w 2434336"/>
                  <a:gd name="connsiteY20" fmla="*/ 304292 h 608584"/>
                  <a:gd name="connsiteX21" fmla="*/ 1141095 w 2434336"/>
                  <a:gd name="connsiteY21" fmla="*/ 228219 h 608584"/>
                  <a:gd name="connsiteX22" fmla="*/ 1217168 w 2434336"/>
                  <a:gd name="connsiteY22" fmla="*/ 304292 h 608584"/>
                  <a:gd name="connsiteX23" fmla="*/ 1141095 w 2434336"/>
                  <a:gd name="connsiteY23" fmla="*/ 380365 h 608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434336" h="608584">
                    <a:moveTo>
                      <a:pt x="2298165" y="0"/>
                    </a:moveTo>
                    <a:lnTo>
                      <a:pt x="136171" y="0"/>
                    </a:lnTo>
                    <a:cubicBezTo>
                      <a:pt x="60965" y="0"/>
                      <a:pt x="0" y="60965"/>
                      <a:pt x="0" y="136171"/>
                    </a:cubicBezTo>
                    <a:lnTo>
                      <a:pt x="0" y="472413"/>
                    </a:lnTo>
                    <a:cubicBezTo>
                      <a:pt x="0" y="547619"/>
                      <a:pt x="60965" y="608584"/>
                      <a:pt x="136171" y="608584"/>
                    </a:cubicBezTo>
                    <a:lnTo>
                      <a:pt x="2298165" y="608584"/>
                    </a:lnTo>
                    <a:cubicBezTo>
                      <a:pt x="2373371" y="608584"/>
                      <a:pt x="2434336" y="547619"/>
                      <a:pt x="2434336" y="472413"/>
                    </a:cubicBezTo>
                    <a:lnTo>
                      <a:pt x="2434336" y="136171"/>
                    </a:lnTo>
                    <a:cubicBezTo>
                      <a:pt x="2434336" y="60965"/>
                      <a:pt x="2373371" y="0"/>
                      <a:pt x="2298165" y="0"/>
                    </a:cubicBezTo>
                    <a:close/>
                    <a:moveTo>
                      <a:pt x="380365" y="380365"/>
                    </a:moveTo>
                    <a:cubicBezTo>
                      <a:pt x="338350" y="380365"/>
                      <a:pt x="304292" y="346307"/>
                      <a:pt x="304292" y="304292"/>
                    </a:cubicBezTo>
                    <a:cubicBezTo>
                      <a:pt x="304292" y="262277"/>
                      <a:pt x="338350" y="228219"/>
                      <a:pt x="380365" y="228219"/>
                    </a:cubicBezTo>
                    <a:cubicBezTo>
                      <a:pt x="422380" y="228219"/>
                      <a:pt x="456438" y="262277"/>
                      <a:pt x="456438" y="304292"/>
                    </a:cubicBezTo>
                    <a:cubicBezTo>
                      <a:pt x="456438" y="346307"/>
                      <a:pt x="422380" y="380365"/>
                      <a:pt x="380365" y="380365"/>
                    </a:cubicBezTo>
                    <a:close/>
                    <a:moveTo>
                      <a:pt x="760730" y="380365"/>
                    </a:moveTo>
                    <a:cubicBezTo>
                      <a:pt x="718715" y="380365"/>
                      <a:pt x="684657" y="346307"/>
                      <a:pt x="684657" y="304292"/>
                    </a:cubicBezTo>
                    <a:cubicBezTo>
                      <a:pt x="684657" y="262277"/>
                      <a:pt x="718715" y="228219"/>
                      <a:pt x="760730" y="228219"/>
                    </a:cubicBezTo>
                    <a:cubicBezTo>
                      <a:pt x="802745" y="228219"/>
                      <a:pt x="836803" y="262277"/>
                      <a:pt x="836803" y="304292"/>
                    </a:cubicBezTo>
                    <a:cubicBezTo>
                      <a:pt x="836803" y="346307"/>
                      <a:pt x="802745" y="380365"/>
                      <a:pt x="760730" y="380365"/>
                    </a:cubicBezTo>
                    <a:close/>
                    <a:moveTo>
                      <a:pt x="1141095" y="380365"/>
                    </a:moveTo>
                    <a:cubicBezTo>
                      <a:pt x="1099080" y="380365"/>
                      <a:pt x="1065022" y="346307"/>
                      <a:pt x="1065022" y="304292"/>
                    </a:cubicBezTo>
                    <a:cubicBezTo>
                      <a:pt x="1065022" y="262277"/>
                      <a:pt x="1099080" y="228219"/>
                      <a:pt x="1141095" y="228219"/>
                    </a:cubicBezTo>
                    <a:cubicBezTo>
                      <a:pt x="1183110" y="228219"/>
                      <a:pt x="1217168" y="262277"/>
                      <a:pt x="1217168" y="304292"/>
                    </a:cubicBezTo>
                    <a:cubicBezTo>
                      <a:pt x="1217168" y="346307"/>
                      <a:pt x="1183110" y="380365"/>
                      <a:pt x="1141095" y="380365"/>
                    </a:cubicBezTo>
                    <a:close/>
                  </a:path>
                </a:pathLst>
              </a:custGeom>
              <a:solidFill>
                <a:srgbClr val="000000"/>
              </a:solidFill>
              <a:ln w="380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MX"/>
              </a:p>
            </p:txBody>
          </p:sp>
        </p:grpSp>
        <p:grpSp>
          <p:nvGrpSpPr>
            <p:cNvPr id="89" name="Grupo 88">
              <a:extLst>
                <a:ext uri="{FF2B5EF4-FFF2-40B4-BE49-F238E27FC236}">
                  <a16:creationId xmlns:a16="http://schemas.microsoft.com/office/drawing/2014/main" id="{A247C23C-BBD6-407C-B035-CB44E104129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630846" y="4011528"/>
              <a:ext cx="1846660" cy="461665"/>
              <a:chOff x="4793488" y="1689417"/>
              <a:chExt cx="1846660" cy="461665"/>
            </a:xfrm>
          </p:grpSpPr>
          <p:sp>
            <p:nvSpPr>
              <p:cNvPr id="90" name="Rectángulo 89">
                <a:extLst>
                  <a:ext uri="{FF2B5EF4-FFF2-40B4-BE49-F238E27FC236}">
                    <a16:creationId xmlns:a16="http://schemas.microsoft.com/office/drawing/2014/main" id="{8B35D600-5E18-4ED6-910A-47A1D3D403C9}"/>
                  </a:ext>
                </a:extLst>
              </p:cNvPr>
              <p:cNvSpPr/>
              <p:nvPr/>
            </p:nvSpPr>
            <p:spPr>
              <a:xfrm>
                <a:off x="4937760" y="1801368"/>
                <a:ext cx="996696" cy="23774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91" name="Forma libre: forma 90">
                <a:extLst>
                  <a:ext uri="{FF2B5EF4-FFF2-40B4-BE49-F238E27FC236}">
                    <a16:creationId xmlns:a16="http://schemas.microsoft.com/office/drawing/2014/main" id="{8A4C409F-A5C4-4FD4-9B70-76720CB57B2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793488" y="1689417"/>
                <a:ext cx="1846660" cy="461665"/>
              </a:xfrm>
              <a:custGeom>
                <a:avLst/>
                <a:gdLst>
                  <a:gd name="connsiteX0" fmla="*/ 2298165 w 2434336"/>
                  <a:gd name="connsiteY0" fmla="*/ 0 h 608584"/>
                  <a:gd name="connsiteX1" fmla="*/ 136171 w 2434336"/>
                  <a:gd name="connsiteY1" fmla="*/ 0 h 608584"/>
                  <a:gd name="connsiteX2" fmla="*/ 0 w 2434336"/>
                  <a:gd name="connsiteY2" fmla="*/ 136171 h 608584"/>
                  <a:gd name="connsiteX3" fmla="*/ 0 w 2434336"/>
                  <a:gd name="connsiteY3" fmla="*/ 472413 h 608584"/>
                  <a:gd name="connsiteX4" fmla="*/ 136171 w 2434336"/>
                  <a:gd name="connsiteY4" fmla="*/ 608584 h 608584"/>
                  <a:gd name="connsiteX5" fmla="*/ 2298165 w 2434336"/>
                  <a:gd name="connsiteY5" fmla="*/ 608584 h 608584"/>
                  <a:gd name="connsiteX6" fmla="*/ 2434336 w 2434336"/>
                  <a:gd name="connsiteY6" fmla="*/ 472413 h 608584"/>
                  <a:gd name="connsiteX7" fmla="*/ 2434336 w 2434336"/>
                  <a:gd name="connsiteY7" fmla="*/ 136171 h 608584"/>
                  <a:gd name="connsiteX8" fmla="*/ 2298165 w 2434336"/>
                  <a:gd name="connsiteY8" fmla="*/ 0 h 608584"/>
                  <a:gd name="connsiteX9" fmla="*/ 380365 w 2434336"/>
                  <a:gd name="connsiteY9" fmla="*/ 380365 h 608584"/>
                  <a:gd name="connsiteX10" fmla="*/ 304292 w 2434336"/>
                  <a:gd name="connsiteY10" fmla="*/ 304292 h 608584"/>
                  <a:gd name="connsiteX11" fmla="*/ 380365 w 2434336"/>
                  <a:gd name="connsiteY11" fmla="*/ 228219 h 608584"/>
                  <a:gd name="connsiteX12" fmla="*/ 456438 w 2434336"/>
                  <a:gd name="connsiteY12" fmla="*/ 304292 h 608584"/>
                  <a:gd name="connsiteX13" fmla="*/ 380365 w 2434336"/>
                  <a:gd name="connsiteY13" fmla="*/ 380365 h 608584"/>
                  <a:gd name="connsiteX14" fmla="*/ 760730 w 2434336"/>
                  <a:gd name="connsiteY14" fmla="*/ 380365 h 608584"/>
                  <a:gd name="connsiteX15" fmla="*/ 684657 w 2434336"/>
                  <a:gd name="connsiteY15" fmla="*/ 304292 h 608584"/>
                  <a:gd name="connsiteX16" fmla="*/ 760730 w 2434336"/>
                  <a:gd name="connsiteY16" fmla="*/ 228219 h 608584"/>
                  <a:gd name="connsiteX17" fmla="*/ 836803 w 2434336"/>
                  <a:gd name="connsiteY17" fmla="*/ 304292 h 608584"/>
                  <a:gd name="connsiteX18" fmla="*/ 760730 w 2434336"/>
                  <a:gd name="connsiteY18" fmla="*/ 380365 h 608584"/>
                  <a:gd name="connsiteX19" fmla="*/ 1141095 w 2434336"/>
                  <a:gd name="connsiteY19" fmla="*/ 380365 h 608584"/>
                  <a:gd name="connsiteX20" fmla="*/ 1065022 w 2434336"/>
                  <a:gd name="connsiteY20" fmla="*/ 304292 h 608584"/>
                  <a:gd name="connsiteX21" fmla="*/ 1141095 w 2434336"/>
                  <a:gd name="connsiteY21" fmla="*/ 228219 h 608584"/>
                  <a:gd name="connsiteX22" fmla="*/ 1217168 w 2434336"/>
                  <a:gd name="connsiteY22" fmla="*/ 304292 h 608584"/>
                  <a:gd name="connsiteX23" fmla="*/ 1141095 w 2434336"/>
                  <a:gd name="connsiteY23" fmla="*/ 380365 h 608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434336" h="608584">
                    <a:moveTo>
                      <a:pt x="2298165" y="0"/>
                    </a:moveTo>
                    <a:lnTo>
                      <a:pt x="136171" y="0"/>
                    </a:lnTo>
                    <a:cubicBezTo>
                      <a:pt x="60965" y="0"/>
                      <a:pt x="0" y="60965"/>
                      <a:pt x="0" y="136171"/>
                    </a:cubicBezTo>
                    <a:lnTo>
                      <a:pt x="0" y="472413"/>
                    </a:lnTo>
                    <a:cubicBezTo>
                      <a:pt x="0" y="547619"/>
                      <a:pt x="60965" y="608584"/>
                      <a:pt x="136171" y="608584"/>
                    </a:cubicBezTo>
                    <a:lnTo>
                      <a:pt x="2298165" y="608584"/>
                    </a:lnTo>
                    <a:cubicBezTo>
                      <a:pt x="2373371" y="608584"/>
                      <a:pt x="2434336" y="547619"/>
                      <a:pt x="2434336" y="472413"/>
                    </a:cubicBezTo>
                    <a:lnTo>
                      <a:pt x="2434336" y="136171"/>
                    </a:lnTo>
                    <a:cubicBezTo>
                      <a:pt x="2434336" y="60965"/>
                      <a:pt x="2373371" y="0"/>
                      <a:pt x="2298165" y="0"/>
                    </a:cubicBezTo>
                    <a:close/>
                    <a:moveTo>
                      <a:pt x="380365" y="380365"/>
                    </a:moveTo>
                    <a:cubicBezTo>
                      <a:pt x="338350" y="380365"/>
                      <a:pt x="304292" y="346307"/>
                      <a:pt x="304292" y="304292"/>
                    </a:cubicBezTo>
                    <a:cubicBezTo>
                      <a:pt x="304292" y="262277"/>
                      <a:pt x="338350" y="228219"/>
                      <a:pt x="380365" y="228219"/>
                    </a:cubicBezTo>
                    <a:cubicBezTo>
                      <a:pt x="422380" y="228219"/>
                      <a:pt x="456438" y="262277"/>
                      <a:pt x="456438" y="304292"/>
                    </a:cubicBezTo>
                    <a:cubicBezTo>
                      <a:pt x="456438" y="346307"/>
                      <a:pt x="422380" y="380365"/>
                      <a:pt x="380365" y="380365"/>
                    </a:cubicBezTo>
                    <a:close/>
                    <a:moveTo>
                      <a:pt x="760730" y="380365"/>
                    </a:moveTo>
                    <a:cubicBezTo>
                      <a:pt x="718715" y="380365"/>
                      <a:pt x="684657" y="346307"/>
                      <a:pt x="684657" y="304292"/>
                    </a:cubicBezTo>
                    <a:cubicBezTo>
                      <a:pt x="684657" y="262277"/>
                      <a:pt x="718715" y="228219"/>
                      <a:pt x="760730" y="228219"/>
                    </a:cubicBezTo>
                    <a:cubicBezTo>
                      <a:pt x="802745" y="228219"/>
                      <a:pt x="836803" y="262277"/>
                      <a:pt x="836803" y="304292"/>
                    </a:cubicBezTo>
                    <a:cubicBezTo>
                      <a:pt x="836803" y="346307"/>
                      <a:pt x="802745" y="380365"/>
                      <a:pt x="760730" y="380365"/>
                    </a:cubicBezTo>
                    <a:close/>
                    <a:moveTo>
                      <a:pt x="1141095" y="380365"/>
                    </a:moveTo>
                    <a:cubicBezTo>
                      <a:pt x="1099080" y="380365"/>
                      <a:pt x="1065022" y="346307"/>
                      <a:pt x="1065022" y="304292"/>
                    </a:cubicBezTo>
                    <a:cubicBezTo>
                      <a:pt x="1065022" y="262277"/>
                      <a:pt x="1099080" y="228219"/>
                      <a:pt x="1141095" y="228219"/>
                    </a:cubicBezTo>
                    <a:cubicBezTo>
                      <a:pt x="1183110" y="228219"/>
                      <a:pt x="1217168" y="262277"/>
                      <a:pt x="1217168" y="304292"/>
                    </a:cubicBezTo>
                    <a:cubicBezTo>
                      <a:pt x="1217168" y="346307"/>
                      <a:pt x="1183110" y="380365"/>
                      <a:pt x="1141095" y="380365"/>
                    </a:cubicBezTo>
                    <a:close/>
                  </a:path>
                </a:pathLst>
              </a:custGeom>
              <a:solidFill>
                <a:srgbClr val="000000"/>
              </a:solidFill>
              <a:ln w="380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MX"/>
              </a:p>
            </p:txBody>
          </p:sp>
        </p:grpSp>
        <p:grpSp>
          <p:nvGrpSpPr>
            <p:cNvPr id="92" name="Grupo 91">
              <a:extLst>
                <a:ext uri="{FF2B5EF4-FFF2-40B4-BE49-F238E27FC236}">
                  <a16:creationId xmlns:a16="http://schemas.microsoft.com/office/drawing/2014/main" id="{29811BAB-B44C-4FEE-BA72-9FDFC85E8BE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630846" y="4585144"/>
              <a:ext cx="1846660" cy="461665"/>
              <a:chOff x="4793488" y="1689417"/>
              <a:chExt cx="1846660" cy="461665"/>
            </a:xfrm>
          </p:grpSpPr>
          <p:sp>
            <p:nvSpPr>
              <p:cNvPr id="93" name="Rectángulo 92">
                <a:extLst>
                  <a:ext uri="{FF2B5EF4-FFF2-40B4-BE49-F238E27FC236}">
                    <a16:creationId xmlns:a16="http://schemas.microsoft.com/office/drawing/2014/main" id="{3775EA44-4472-4DFB-A9E9-EABB3570A9E9}"/>
                  </a:ext>
                </a:extLst>
              </p:cNvPr>
              <p:cNvSpPr/>
              <p:nvPr/>
            </p:nvSpPr>
            <p:spPr>
              <a:xfrm>
                <a:off x="4937760" y="1801368"/>
                <a:ext cx="996696" cy="23774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94" name="Forma libre: forma 93">
                <a:extLst>
                  <a:ext uri="{FF2B5EF4-FFF2-40B4-BE49-F238E27FC236}">
                    <a16:creationId xmlns:a16="http://schemas.microsoft.com/office/drawing/2014/main" id="{6691AB5B-7BCF-4223-8F7F-1FB7325C1C3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793488" y="1689417"/>
                <a:ext cx="1846660" cy="461665"/>
              </a:xfrm>
              <a:custGeom>
                <a:avLst/>
                <a:gdLst>
                  <a:gd name="connsiteX0" fmla="*/ 2298165 w 2434336"/>
                  <a:gd name="connsiteY0" fmla="*/ 0 h 608584"/>
                  <a:gd name="connsiteX1" fmla="*/ 136171 w 2434336"/>
                  <a:gd name="connsiteY1" fmla="*/ 0 h 608584"/>
                  <a:gd name="connsiteX2" fmla="*/ 0 w 2434336"/>
                  <a:gd name="connsiteY2" fmla="*/ 136171 h 608584"/>
                  <a:gd name="connsiteX3" fmla="*/ 0 w 2434336"/>
                  <a:gd name="connsiteY3" fmla="*/ 472413 h 608584"/>
                  <a:gd name="connsiteX4" fmla="*/ 136171 w 2434336"/>
                  <a:gd name="connsiteY4" fmla="*/ 608584 h 608584"/>
                  <a:gd name="connsiteX5" fmla="*/ 2298165 w 2434336"/>
                  <a:gd name="connsiteY5" fmla="*/ 608584 h 608584"/>
                  <a:gd name="connsiteX6" fmla="*/ 2434336 w 2434336"/>
                  <a:gd name="connsiteY6" fmla="*/ 472413 h 608584"/>
                  <a:gd name="connsiteX7" fmla="*/ 2434336 w 2434336"/>
                  <a:gd name="connsiteY7" fmla="*/ 136171 h 608584"/>
                  <a:gd name="connsiteX8" fmla="*/ 2298165 w 2434336"/>
                  <a:gd name="connsiteY8" fmla="*/ 0 h 608584"/>
                  <a:gd name="connsiteX9" fmla="*/ 380365 w 2434336"/>
                  <a:gd name="connsiteY9" fmla="*/ 380365 h 608584"/>
                  <a:gd name="connsiteX10" fmla="*/ 304292 w 2434336"/>
                  <a:gd name="connsiteY10" fmla="*/ 304292 h 608584"/>
                  <a:gd name="connsiteX11" fmla="*/ 380365 w 2434336"/>
                  <a:gd name="connsiteY11" fmla="*/ 228219 h 608584"/>
                  <a:gd name="connsiteX12" fmla="*/ 456438 w 2434336"/>
                  <a:gd name="connsiteY12" fmla="*/ 304292 h 608584"/>
                  <a:gd name="connsiteX13" fmla="*/ 380365 w 2434336"/>
                  <a:gd name="connsiteY13" fmla="*/ 380365 h 608584"/>
                  <a:gd name="connsiteX14" fmla="*/ 760730 w 2434336"/>
                  <a:gd name="connsiteY14" fmla="*/ 380365 h 608584"/>
                  <a:gd name="connsiteX15" fmla="*/ 684657 w 2434336"/>
                  <a:gd name="connsiteY15" fmla="*/ 304292 h 608584"/>
                  <a:gd name="connsiteX16" fmla="*/ 760730 w 2434336"/>
                  <a:gd name="connsiteY16" fmla="*/ 228219 h 608584"/>
                  <a:gd name="connsiteX17" fmla="*/ 836803 w 2434336"/>
                  <a:gd name="connsiteY17" fmla="*/ 304292 h 608584"/>
                  <a:gd name="connsiteX18" fmla="*/ 760730 w 2434336"/>
                  <a:gd name="connsiteY18" fmla="*/ 380365 h 608584"/>
                  <a:gd name="connsiteX19" fmla="*/ 1141095 w 2434336"/>
                  <a:gd name="connsiteY19" fmla="*/ 380365 h 608584"/>
                  <a:gd name="connsiteX20" fmla="*/ 1065022 w 2434336"/>
                  <a:gd name="connsiteY20" fmla="*/ 304292 h 608584"/>
                  <a:gd name="connsiteX21" fmla="*/ 1141095 w 2434336"/>
                  <a:gd name="connsiteY21" fmla="*/ 228219 h 608584"/>
                  <a:gd name="connsiteX22" fmla="*/ 1217168 w 2434336"/>
                  <a:gd name="connsiteY22" fmla="*/ 304292 h 608584"/>
                  <a:gd name="connsiteX23" fmla="*/ 1141095 w 2434336"/>
                  <a:gd name="connsiteY23" fmla="*/ 380365 h 608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434336" h="608584">
                    <a:moveTo>
                      <a:pt x="2298165" y="0"/>
                    </a:moveTo>
                    <a:lnTo>
                      <a:pt x="136171" y="0"/>
                    </a:lnTo>
                    <a:cubicBezTo>
                      <a:pt x="60965" y="0"/>
                      <a:pt x="0" y="60965"/>
                      <a:pt x="0" y="136171"/>
                    </a:cubicBezTo>
                    <a:lnTo>
                      <a:pt x="0" y="472413"/>
                    </a:lnTo>
                    <a:cubicBezTo>
                      <a:pt x="0" y="547619"/>
                      <a:pt x="60965" y="608584"/>
                      <a:pt x="136171" y="608584"/>
                    </a:cubicBezTo>
                    <a:lnTo>
                      <a:pt x="2298165" y="608584"/>
                    </a:lnTo>
                    <a:cubicBezTo>
                      <a:pt x="2373371" y="608584"/>
                      <a:pt x="2434336" y="547619"/>
                      <a:pt x="2434336" y="472413"/>
                    </a:cubicBezTo>
                    <a:lnTo>
                      <a:pt x="2434336" y="136171"/>
                    </a:lnTo>
                    <a:cubicBezTo>
                      <a:pt x="2434336" y="60965"/>
                      <a:pt x="2373371" y="0"/>
                      <a:pt x="2298165" y="0"/>
                    </a:cubicBezTo>
                    <a:close/>
                    <a:moveTo>
                      <a:pt x="380365" y="380365"/>
                    </a:moveTo>
                    <a:cubicBezTo>
                      <a:pt x="338350" y="380365"/>
                      <a:pt x="304292" y="346307"/>
                      <a:pt x="304292" y="304292"/>
                    </a:cubicBezTo>
                    <a:cubicBezTo>
                      <a:pt x="304292" y="262277"/>
                      <a:pt x="338350" y="228219"/>
                      <a:pt x="380365" y="228219"/>
                    </a:cubicBezTo>
                    <a:cubicBezTo>
                      <a:pt x="422380" y="228219"/>
                      <a:pt x="456438" y="262277"/>
                      <a:pt x="456438" y="304292"/>
                    </a:cubicBezTo>
                    <a:cubicBezTo>
                      <a:pt x="456438" y="346307"/>
                      <a:pt x="422380" y="380365"/>
                      <a:pt x="380365" y="380365"/>
                    </a:cubicBezTo>
                    <a:close/>
                    <a:moveTo>
                      <a:pt x="760730" y="380365"/>
                    </a:moveTo>
                    <a:cubicBezTo>
                      <a:pt x="718715" y="380365"/>
                      <a:pt x="684657" y="346307"/>
                      <a:pt x="684657" y="304292"/>
                    </a:cubicBezTo>
                    <a:cubicBezTo>
                      <a:pt x="684657" y="262277"/>
                      <a:pt x="718715" y="228219"/>
                      <a:pt x="760730" y="228219"/>
                    </a:cubicBezTo>
                    <a:cubicBezTo>
                      <a:pt x="802745" y="228219"/>
                      <a:pt x="836803" y="262277"/>
                      <a:pt x="836803" y="304292"/>
                    </a:cubicBezTo>
                    <a:cubicBezTo>
                      <a:pt x="836803" y="346307"/>
                      <a:pt x="802745" y="380365"/>
                      <a:pt x="760730" y="380365"/>
                    </a:cubicBezTo>
                    <a:close/>
                    <a:moveTo>
                      <a:pt x="1141095" y="380365"/>
                    </a:moveTo>
                    <a:cubicBezTo>
                      <a:pt x="1099080" y="380365"/>
                      <a:pt x="1065022" y="346307"/>
                      <a:pt x="1065022" y="304292"/>
                    </a:cubicBezTo>
                    <a:cubicBezTo>
                      <a:pt x="1065022" y="262277"/>
                      <a:pt x="1099080" y="228219"/>
                      <a:pt x="1141095" y="228219"/>
                    </a:cubicBezTo>
                    <a:cubicBezTo>
                      <a:pt x="1183110" y="228219"/>
                      <a:pt x="1217168" y="262277"/>
                      <a:pt x="1217168" y="304292"/>
                    </a:cubicBezTo>
                    <a:cubicBezTo>
                      <a:pt x="1217168" y="346307"/>
                      <a:pt x="1183110" y="380365"/>
                      <a:pt x="1141095" y="380365"/>
                    </a:cubicBezTo>
                    <a:close/>
                  </a:path>
                </a:pathLst>
              </a:custGeom>
              <a:solidFill>
                <a:srgbClr val="000000"/>
              </a:solidFill>
              <a:ln w="380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MX"/>
              </a:p>
            </p:txBody>
          </p:sp>
        </p:grpSp>
        <p:grpSp>
          <p:nvGrpSpPr>
            <p:cNvPr id="95" name="Grupo 94">
              <a:extLst>
                <a:ext uri="{FF2B5EF4-FFF2-40B4-BE49-F238E27FC236}">
                  <a16:creationId xmlns:a16="http://schemas.microsoft.com/office/drawing/2014/main" id="{4EE5229E-182A-4E93-8669-B7D7616CF61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630846" y="5158760"/>
              <a:ext cx="1846660" cy="461665"/>
              <a:chOff x="4793488" y="1689417"/>
              <a:chExt cx="1846660" cy="461665"/>
            </a:xfrm>
          </p:grpSpPr>
          <p:sp>
            <p:nvSpPr>
              <p:cNvPr id="96" name="Rectángulo 95">
                <a:extLst>
                  <a:ext uri="{FF2B5EF4-FFF2-40B4-BE49-F238E27FC236}">
                    <a16:creationId xmlns:a16="http://schemas.microsoft.com/office/drawing/2014/main" id="{B5F8C925-46BE-4953-90CA-0F6F460715AE}"/>
                  </a:ext>
                </a:extLst>
              </p:cNvPr>
              <p:cNvSpPr/>
              <p:nvPr/>
            </p:nvSpPr>
            <p:spPr>
              <a:xfrm>
                <a:off x="4937760" y="1801368"/>
                <a:ext cx="996696" cy="23774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97" name="Forma libre: forma 96">
                <a:extLst>
                  <a:ext uri="{FF2B5EF4-FFF2-40B4-BE49-F238E27FC236}">
                    <a16:creationId xmlns:a16="http://schemas.microsoft.com/office/drawing/2014/main" id="{D9F8110A-560C-4DBE-BEC5-B56CFFB1CA0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793488" y="1689417"/>
                <a:ext cx="1846660" cy="461665"/>
              </a:xfrm>
              <a:custGeom>
                <a:avLst/>
                <a:gdLst>
                  <a:gd name="connsiteX0" fmla="*/ 2298165 w 2434336"/>
                  <a:gd name="connsiteY0" fmla="*/ 0 h 608584"/>
                  <a:gd name="connsiteX1" fmla="*/ 136171 w 2434336"/>
                  <a:gd name="connsiteY1" fmla="*/ 0 h 608584"/>
                  <a:gd name="connsiteX2" fmla="*/ 0 w 2434336"/>
                  <a:gd name="connsiteY2" fmla="*/ 136171 h 608584"/>
                  <a:gd name="connsiteX3" fmla="*/ 0 w 2434336"/>
                  <a:gd name="connsiteY3" fmla="*/ 472413 h 608584"/>
                  <a:gd name="connsiteX4" fmla="*/ 136171 w 2434336"/>
                  <a:gd name="connsiteY4" fmla="*/ 608584 h 608584"/>
                  <a:gd name="connsiteX5" fmla="*/ 2298165 w 2434336"/>
                  <a:gd name="connsiteY5" fmla="*/ 608584 h 608584"/>
                  <a:gd name="connsiteX6" fmla="*/ 2434336 w 2434336"/>
                  <a:gd name="connsiteY6" fmla="*/ 472413 h 608584"/>
                  <a:gd name="connsiteX7" fmla="*/ 2434336 w 2434336"/>
                  <a:gd name="connsiteY7" fmla="*/ 136171 h 608584"/>
                  <a:gd name="connsiteX8" fmla="*/ 2298165 w 2434336"/>
                  <a:gd name="connsiteY8" fmla="*/ 0 h 608584"/>
                  <a:gd name="connsiteX9" fmla="*/ 380365 w 2434336"/>
                  <a:gd name="connsiteY9" fmla="*/ 380365 h 608584"/>
                  <a:gd name="connsiteX10" fmla="*/ 304292 w 2434336"/>
                  <a:gd name="connsiteY10" fmla="*/ 304292 h 608584"/>
                  <a:gd name="connsiteX11" fmla="*/ 380365 w 2434336"/>
                  <a:gd name="connsiteY11" fmla="*/ 228219 h 608584"/>
                  <a:gd name="connsiteX12" fmla="*/ 456438 w 2434336"/>
                  <a:gd name="connsiteY12" fmla="*/ 304292 h 608584"/>
                  <a:gd name="connsiteX13" fmla="*/ 380365 w 2434336"/>
                  <a:gd name="connsiteY13" fmla="*/ 380365 h 608584"/>
                  <a:gd name="connsiteX14" fmla="*/ 760730 w 2434336"/>
                  <a:gd name="connsiteY14" fmla="*/ 380365 h 608584"/>
                  <a:gd name="connsiteX15" fmla="*/ 684657 w 2434336"/>
                  <a:gd name="connsiteY15" fmla="*/ 304292 h 608584"/>
                  <a:gd name="connsiteX16" fmla="*/ 760730 w 2434336"/>
                  <a:gd name="connsiteY16" fmla="*/ 228219 h 608584"/>
                  <a:gd name="connsiteX17" fmla="*/ 836803 w 2434336"/>
                  <a:gd name="connsiteY17" fmla="*/ 304292 h 608584"/>
                  <a:gd name="connsiteX18" fmla="*/ 760730 w 2434336"/>
                  <a:gd name="connsiteY18" fmla="*/ 380365 h 608584"/>
                  <a:gd name="connsiteX19" fmla="*/ 1141095 w 2434336"/>
                  <a:gd name="connsiteY19" fmla="*/ 380365 h 608584"/>
                  <a:gd name="connsiteX20" fmla="*/ 1065022 w 2434336"/>
                  <a:gd name="connsiteY20" fmla="*/ 304292 h 608584"/>
                  <a:gd name="connsiteX21" fmla="*/ 1141095 w 2434336"/>
                  <a:gd name="connsiteY21" fmla="*/ 228219 h 608584"/>
                  <a:gd name="connsiteX22" fmla="*/ 1217168 w 2434336"/>
                  <a:gd name="connsiteY22" fmla="*/ 304292 h 608584"/>
                  <a:gd name="connsiteX23" fmla="*/ 1141095 w 2434336"/>
                  <a:gd name="connsiteY23" fmla="*/ 380365 h 608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434336" h="608584">
                    <a:moveTo>
                      <a:pt x="2298165" y="0"/>
                    </a:moveTo>
                    <a:lnTo>
                      <a:pt x="136171" y="0"/>
                    </a:lnTo>
                    <a:cubicBezTo>
                      <a:pt x="60965" y="0"/>
                      <a:pt x="0" y="60965"/>
                      <a:pt x="0" y="136171"/>
                    </a:cubicBezTo>
                    <a:lnTo>
                      <a:pt x="0" y="472413"/>
                    </a:lnTo>
                    <a:cubicBezTo>
                      <a:pt x="0" y="547619"/>
                      <a:pt x="60965" y="608584"/>
                      <a:pt x="136171" y="608584"/>
                    </a:cubicBezTo>
                    <a:lnTo>
                      <a:pt x="2298165" y="608584"/>
                    </a:lnTo>
                    <a:cubicBezTo>
                      <a:pt x="2373371" y="608584"/>
                      <a:pt x="2434336" y="547619"/>
                      <a:pt x="2434336" y="472413"/>
                    </a:cubicBezTo>
                    <a:lnTo>
                      <a:pt x="2434336" y="136171"/>
                    </a:lnTo>
                    <a:cubicBezTo>
                      <a:pt x="2434336" y="60965"/>
                      <a:pt x="2373371" y="0"/>
                      <a:pt x="2298165" y="0"/>
                    </a:cubicBezTo>
                    <a:close/>
                    <a:moveTo>
                      <a:pt x="380365" y="380365"/>
                    </a:moveTo>
                    <a:cubicBezTo>
                      <a:pt x="338350" y="380365"/>
                      <a:pt x="304292" y="346307"/>
                      <a:pt x="304292" y="304292"/>
                    </a:cubicBezTo>
                    <a:cubicBezTo>
                      <a:pt x="304292" y="262277"/>
                      <a:pt x="338350" y="228219"/>
                      <a:pt x="380365" y="228219"/>
                    </a:cubicBezTo>
                    <a:cubicBezTo>
                      <a:pt x="422380" y="228219"/>
                      <a:pt x="456438" y="262277"/>
                      <a:pt x="456438" y="304292"/>
                    </a:cubicBezTo>
                    <a:cubicBezTo>
                      <a:pt x="456438" y="346307"/>
                      <a:pt x="422380" y="380365"/>
                      <a:pt x="380365" y="380365"/>
                    </a:cubicBezTo>
                    <a:close/>
                    <a:moveTo>
                      <a:pt x="760730" y="380365"/>
                    </a:moveTo>
                    <a:cubicBezTo>
                      <a:pt x="718715" y="380365"/>
                      <a:pt x="684657" y="346307"/>
                      <a:pt x="684657" y="304292"/>
                    </a:cubicBezTo>
                    <a:cubicBezTo>
                      <a:pt x="684657" y="262277"/>
                      <a:pt x="718715" y="228219"/>
                      <a:pt x="760730" y="228219"/>
                    </a:cubicBezTo>
                    <a:cubicBezTo>
                      <a:pt x="802745" y="228219"/>
                      <a:pt x="836803" y="262277"/>
                      <a:pt x="836803" y="304292"/>
                    </a:cubicBezTo>
                    <a:cubicBezTo>
                      <a:pt x="836803" y="346307"/>
                      <a:pt x="802745" y="380365"/>
                      <a:pt x="760730" y="380365"/>
                    </a:cubicBezTo>
                    <a:close/>
                    <a:moveTo>
                      <a:pt x="1141095" y="380365"/>
                    </a:moveTo>
                    <a:cubicBezTo>
                      <a:pt x="1099080" y="380365"/>
                      <a:pt x="1065022" y="346307"/>
                      <a:pt x="1065022" y="304292"/>
                    </a:cubicBezTo>
                    <a:cubicBezTo>
                      <a:pt x="1065022" y="262277"/>
                      <a:pt x="1099080" y="228219"/>
                      <a:pt x="1141095" y="228219"/>
                    </a:cubicBezTo>
                    <a:cubicBezTo>
                      <a:pt x="1183110" y="228219"/>
                      <a:pt x="1217168" y="262277"/>
                      <a:pt x="1217168" y="304292"/>
                    </a:cubicBezTo>
                    <a:cubicBezTo>
                      <a:pt x="1217168" y="346307"/>
                      <a:pt x="1183110" y="380365"/>
                      <a:pt x="1141095" y="380365"/>
                    </a:cubicBezTo>
                    <a:close/>
                  </a:path>
                </a:pathLst>
              </a:custGeom>
              <a:solidFill>
                <a:srgbClr val="000000"/>
              </a:solidFill>
              <a:ln w="380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MX"/>
              </a:p>
            </p:txBody>
          </p:sp>
        </p:grpSp>
        <p:grpSp>
          <p:nvGrpSpPr>
            <p:cNvPr id="98" name="Grupo 97">
              <a:extLst>
                <a:ext uri="{FF2B5EF4-FFF2-40B4-BE49-F238E27FC236}">
                  <a16:creationId xmlns:a16="http://schemas.microsoft.com/office/drawing/2014/main" id="{7AC1E474-100E-40E3-B1B9-0FE070A8559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630846" y="5732376"/>
              <a:ext cx="1846660" cy="461665"/>
              <a:chOff x="4793488" y="1689417"/>
              <a:chExt cx="1846660" cy="461665"/>
            </a:xfrm>
          </p:grpSpPr>
          <p:sp>
            <p:nvSpPr>
              <p:cNvPr id="99" name="Rectángulo 98">
                <a:extLst>
                  <a:ext uri="{FF2B5EF4-FFF2-40B4-BE49-F238E27FC236}">
                    <a16:creationId xmlns:a16="http://schemas.microsoft.com/office/drawing/2014/main" id="{8F1C3064-CB87-4A3C-AA8B-3012AB92D32C}"/>
                  </a:ext>
                </a:extLst>
              </p:cNvPr>
              <p:cNvSpPr/>
              <p:nvPr/>
            </p:nvSpPr>
            <p:spPr>
              <a:xfrm>
                <a:off x="4937760" y="1801368"/>
                <a:ext cx="996696" cy="23774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100" name="Forma libre: forma 99">
                <a:extLst>
                  <a:ext uri="{FF2B5EF4-FFF2-40B4-BE49-F238E27FC236}">
                    <a16:creationId xmlns:a16="http://schemas.microsoft.com/office/drawing/2014/main" id="{FBFCF5EA-915A-435F-8E7D-CC24C17297B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793488" y="1689417"/>
                <a:ext cx="1846660" cy="461665"/>
              </a:xfrm>
              <a:custGeom>
                <a:avLst/>
                <a:gdLst>
                  <a:gd name="connsiteX0" fmla="*/ 2298165 w 2434336"/>
                  <a:gd name="connsiteY0" fmla="*/ 0 h 608584"/>
                  <a:gd name="connsiteX1" fmla="*/ 136171 w 2434336"/>
                  <a:gd name="connsiteY1" fmla="*/ 0 h 608584"/>
                  <a:gd name="connsiteX2" fmla="*/ 0 w 2434336"/>
                  <a:gd name="connsiteY2" fmla="*/ 136171 h 608584"/>
                  <a:gd name="connsiteX3" fmla="*/ 0 w 2434336"/>
                  <a:gd name="connsiteY3" fmla="*/ 472413 h 608584"/>
                  <a:gd name="connsiteX4" fmla="*/ 136171 w 2434336"/>
                  <a:gd name="connsiteY4" fmla="*/ 608584 h 608584"/>
                  <a:gd name="connsiteX5" fmla="*/ 2298165 w 2434336"/>
                  <a:gd name="connsiteY5" fmla="*/ 608584 h 608584"/>
                  <a:gd name="connsiteX6" fmla="*/ 2434336 w 2434336"/>
                  <a:gd name="connsiteY6" fmla="*/ 472413 h 608584"/>
                  <a:gd name="connsiteX7" fmla="*/ 2434336 w 2434336"/>
                  <a:gd name="connsiteY7" fmla="*/ 136171 h 608584"/>
                  <a:gd name="connsiteX8" fmla="*/ 2298165 w 2434336"/>
                  <a:gd name="connsiteY8" fmla="*/ 0 h 608584"/>
                  <a:gd name="connsiteX9" fmla="*/ 380365 w 2434336"/>
                  <a:gd name="connsiteY9" fmla="*/ 380365 h 608584"/>
                  <a:gd name="connsiteX10" fmla="*/ 304292 w 2434336"/>
                  <a:gd name="connsiteY10" fmla="*/ 304292 h 608584"/>
                  <a:gd name="connsiteX11" fmla="*/ 380365 w 2434336"/>
                  <a:gd name="connsiteY11" fmla="*/ 228219 h 608584"/>
                  <a:gd name="connsiteX12" fmla="*/ 456438 w 2434336"/>
                  <a:gd name="connsiteY12" fmla="*/ 304292 h 608584"/>
                  <a:gd name="connsiteX13" fmla="*/ 380365 w 2434336"/>
                  <a:gd name="connsiteY13" fmla="*/ 380365 h 608584"/>
                  <a:gd name="connsiteX14" fmla="*/ 760730 w 2434336"/>
                  <a:gd name="connsiteY14" fmla="*/ 380365 h 608584"/>
                  <a:gd name="connsiteX15" fmla="*/ 684657 w 2434336"/>
                  <a:gd name="connsiteY15" fmla="*/ 304292 h 608584"/>
                  <a:gd name="connsiteX16" fmla="*/ 760730 w 2434336"/>
                  <a:gd name="connsiteY16" fmla="*/ 228219 h 608584"/>
                  <a:gd name="connsiteX17" fmla="*/ 836803 w 2434336"/>
                  <a:gd name="connsiteY17" fmla="*/ 304292 h 608584"/>
                  <a:gd name="connsiteX18" fmla="*/ 760730 w 2434336"/>
                  <a:gd name="connsiteY18" fmla="*/ 380365 h 608584"/>
                  <a:gd name="connsiteX19" fmla="*/ 1141095 w 2434336"/>
                  <a:gd name="connsiteY19" fmla="*/ 380365 h 608584"/>
                  <a:gd name="connsiteX20" fmla="*/ 1065022 w 2434336"/>
                  <a:gd name="connsiteY20" fmla="*/ 304292 h 608584"/>
                  <a:gd name="connsiteX21" fmla="*/ 1141095 w 2434336"/>
                  <a:gd name="connsiteY21" fmla="*/ 228219 h 608584"/>
                  <a:gd name="connsiteX22" fmla="*/ 1217168 w 2434336"/>
                  <a:gd name="connsiteY22" fmla="*/ 304292 h 608584"/>
                  <a:gd name="connsiteX23" fmla="*/ 1141095 w 2434336"/>
                  <a:gd name="connsiteY23" fmla="*/ 380365 h 608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434336" h="608584">
                    <a:moveTo>
                      <a:pt x="2298165" y="0"/>
                    </a:moveTo>
                    <a:lnTo>
                      <a:pt x="136171" y="0"/>
                    </a:lnTo>
                    <a:cubicBezTo>
                      <a:pt x="60965" y="0"/>
                      <a:pt x="0" y="60965"/>
                      <a:pt x="0" y="136171"/>
                    </a:cubicBezTo>
                    <a:lnTo>
                      <a:pt x="0" y="472413"/>
                    </a:lnTo>
                    <a:cubicBezTo>
                      <a:pt x="0" y="547619"/>
                      <a:pt x="60965" y="608584"/>
                      <a:pt x="136171" y="608584"/>
                    </a:cubicBezTo>
                    <a:lnTo>
                      <a:pt x="2298165" y="608584"/>
                    </a:lnTo>
                    <a:cubicBezTo>
                      <a:pt x="2373371" y="608584"/>
                      <a:pt x="2434336" y="547619"/>
                      <a:pt x="2434336" y="472413"/>
                    </a:cubicBezTo>
                    <a:lnTo>
                      <a:pt x="2434336" y="136171"/>
                    </a:lnTo>
                    <a:cubicBezTo>
                      <a:pt x="2434336" y="60965"/>
                      <a:pt x="2373371" y="0"/>
                      <a:pt x="2298165" y="0"/>
                    </a:cubicBezTo>
                    <a:close/>
                    <a:moveTo>
                      <a:pt x="380365" y="380365"/>
                    </a:moveTo>
                    <a:cubicBezTo>
                      <a:pt x="338350" y="380365"/>
                      <a:pt x="304292" y="346307"/>
                      <a:pt x="304292" y="304292"/>
                    </a:cubicBezTo>
                    <a:cubicBezTo>
                      <a:pt x="304292" y="262277"/>
                      <a:pt x="338350" y="228219"/>
                      <a:pt x="380365" y="228219"/>
                    </a:cubicBezTo>
                    <a:cubicBezTo>
                      <a:pt x="422380" y="228219"/>
                      <a:pt x="456438" y="262277"/>
                      <a:pt x="456438" y="304292"/>
                    </a:cubicBezTo>
                    <a:cubicBezTo>
                      <a:pt x="456438" y="346307"/>
                      <a:pt x="422380" y="380365"/>
                      <a:pt x="380365" y="380365"/>
                    </a:cubicBezTo>
                    <a:close/>
                    <a:moveTo>
                      <a:pt x="760730" y="380365"/>
                    </a:moveTo>
                    <a:cubicBezTo>
                      <a:pt x="718715" y="380365"/>
                      <a:pt x="684657" y="346307"/>
                      <a:pt x="684657" y="304292"/>
                    </a:cubicBezTo>
                    <a:cubicBezTo>
                      <a:pt x="684657" y="262277"/>
                      <a:pt x="718715" y="228219"/>
                      <a:pt x="760730" y="228219"/>
                    </a:cubicBezTo>
                    <a:cubicBezTo>
                      <a:pt x="802745" y="228219"/>
                      <a:pt x="836803" y="262277"/>
                      <a:pt x="836803" y="304292"/>
                    </a:cubicBezTo>
                    <a:cubicBezTo>
                      <a:pt x="836803" y="346307"/>
                      <a:pt x="802745" y="380365"/>
                      <a:pt x="760730" y="380365"/>
                    </a:cubicBezTo>
                    <a:close/>
                    <a:moveTo>
                      <a:pt x="1141095" y="380365"/>
                    </a:moveTo>
                    <a:cubicBezTo>
                      <a:pt x="1099080" y="380365"/>
                      <a:pt x="1065022" y="346307"/>
                      <a:pt x="1065022" y="304292"/>
                    </a:cubicBezTo>
                    <a:cubicBezTo>
                      <a:pt x="1065022" y="262277"/>
                      <a:pt x="1099080" y="228219"/>
                      <a:pt x="1141095" y="228219"/>
                    </a:cubicBezTo>
                    <a:cubicBezTo>
                      <a:pt x="1183110" y="228219"/>
                      <a:pt x="1217168" y="262277"/>
                      <a:pt x="1217168" y="304292"/>
                    </a:cubicBezTo>
                    <a:cubicBezTo>
                      <a:pt x="1217168" y="346307"/>
                      <a:pt x="1183110" y="380365"/>
                      <a:pt x="1141095" y="380365"/>
                    </a:cubicBezTo>
                    <a:close/>
                  </a:path>
                </a:pathLst>
              </a:custGeom>
              <a:solidFill>
                <a:srgbClr val="000000"/>
              </a:solidFill>
              <a:ln w="380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MX"/>
              </a:p>
            </p:txBody>
          </p:sp>
        </p:grpSp>
      </p:grpSp>
      <p:grpSp>
        <p:nvGrpSpPr>
          <p:cNvPr id="17" name="Grupo 16">
            <a:extLst>
              <a:ext uri="{FF2B5EF4-FFF2-40B4-BE49-F238E27FC236}">
                <a16:creationId xmlns:a16="http://schemas.microsoft.com/office/drawing/2014/main" id="{CF7370DA-D2B7-471A-96EC-EA4B55C6198D}"/>
              </a:ext>
            </a:extLst>
          </p:cNvPr>
          <p:cNvGrpSpPr>
            <a:grpSpLocks noChangeAspect="1"/>
          </p:cNvGrpSpPr>
          <p:nvPr/>
        </p:nvGrpSpPr>
        <p:grpSpPr>
          <a:xfrm>
            <a:off x="9005241" y="1883665"/>
            <a:ext cx="1719139" cy="3776471"/>
            <a:chOff x="9014384" y="1490472"/>
            <a:chExt cx="2231136" cy="4901184"/>
          </a:xfrm>
        </p:grpSpPr>
        <p:sp>
          <p:nvSpPr>
            <p:cNvPr id="101" name="Rectángulo 100">
              <a:extLst>
                <a:ext uri="{FF2B5EF4-FFF2-40B4-BE49-F238E27FC236}">
                  <a16:creationId xmlns:a16="http://schemas.microsoft.com/office/drawing/2014/main" id="{3536DC38-8329-45F1-BA13-85914A485F6D}"/>
                </a:ext>
              </a:extLst>
            </p:cNvPr>
            <p:cNvSpPr/>
            <p:nvPr/>
          </p:nvSpPr>
          <p:spPr>
            <a:xfrm>
              <a:off x="9014384" y="1490472"/>
              <a:ext cx="2231136" cy="490118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762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>
                <a:solidFill>
                  <a:schemeClr val="bg2">
                    <a:lumMod val="75000"/>
                  </a:schemeClr>
                </a:solidFill>
              </a:endParaRPr>
            </a:p>
          </p:txBody>
        </p:sp>
        <p:grpSp>
          <p:nvGrpSpPr>
            <p:cNvPr id="102" name="Grupo 101">
              <a:extLst>
                <a:ext uri="{FF2B5EF4-FFF2-40B4-BE49-F238E27FC236}">
                  <a16:creationId xmlns:a16="http://schemas.microsoft.com/office/drawing/2014/main" id="{D262476A-B4BD-4477-93D3-4BD2FA9D6FA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206622" y="1698561"/>
              <a:ext cx="1846660" cy="461665"/>
              <a:chOff x="4793488" y="1689417"/>
              <a:chExt cx="1846660" cy="461665"/>
            </a:xfrm>
          </p:grpSpPr>
          <p:sp>
            <p:nvSpPr>
              <p:cNvPr id="103" name="Rectángulo 102">
                <a:extLst>
                  <a:ext uri="{FF2B5EF4-FFF2-40B4-BE49-F238E27FC236}">
                    <a16:creationId xmlns:a16="http://schemas.microsoft.com/office/drawing/2014/main" id="{85AAAEB5-64FC-451C-8DB7-463DAD002E57}"/>
                  </a:ext>
                </a:extLst>
              </p:cNvPr>
              <p:cNvSpPr/>
              <p:nvPr/>
            </p:nvSpPr>
            <p:spPr>
              <a:xfrm>
                <a:off x="4937760" y="1801368"/>
                <a:ext cx="996696" cy="23774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104" name="Forma libre: forma 103">
                <a:extLst>
                  <a:ext uri="{FF2B5EF4-FFF2-40B4-BE49-F238E27FC236}">
                    <a16:creationId xmlns:a16="http://schemas.microsoft.com/office/drawing/2014/main" id="{3CB07905-1BDC-4A0A-877D-11A2CF792D1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793488" y="1689417"/>
                <a:ext cx="1846660" cy="461665"/>
              </a:xfrm>
              <a:custGeom>
                <a:avLst/>
                <a:gdLst>
                  <a:gd name="connsiteX0" fmla="*/ 2298165 w 2434336"/>
                  <a:gd name="connsiteY0" fmla="*/ 0 h 608584"/>
                  <a:gd name="connsiteX1" fmla="*/ 136171 w 2434336"/>
                  <a:gd name="connsiteY1" fmla="*/ 0 h 608584"/>
                  <a:gd name="connsiteX2" fmla="*/ 0 w 2434336"/>
                  <a:gd name="connsiteY2" fmla="*/ 136171 h 608584"/>
                  <a:gd name="connsiteX3" fmla="*/ 0 w 2434336"/>
                  <a:gd name="connsiteY3" fmla="*/ 472413 h 608584"/>
                  <a:gd name="connsiteX4" fmla="*/ 136171 w 2434336"/>
                  <a:gd name="connsiteY4" fmla="*/ 608584 h 608584"/>
                  <a:gd name="connsiteX5" fmla="*/ 2298165 w 2434336"/>
                  <a:gd name="connsiteY5" fmla="*/ 608584 h 608584"/>
                  <a:gd name="connsiteX6" fmla="*/ 2434336 w 2434336"/>
                  <a:gd name="connsiteY6" fmla="*/ 472413 h 608584"/>
                  <a:gd name="connsiteX7" fmla="*/ 2434336 w 2434336"/>
                  <a:gd name="connsiteY7" fmla="*/ 136171 h 608584"/>
                  <a:gd name="connsiteX8" fmla="*/ 2298165 w 2434336"/>
                  <a:gd name="connsiteY8" fmla="*/ 0 h 608584"/>
                  <a:gd name="connsiteX9" fmla="*/ 380365 w 2434336"/>
                  <a:gd name="connsiteY9" fmla="*/ 380365 h 608584"/>
                  <a:gd name="connsiteX10" fmla="*/ 304292 w 2434336"/>
                  <a:gd name="connsiteY10" fmla="*/ 304292 h 608584"/>
                  <a:gd name="connsiteX11" fmla="*/ 380365 w 2434336"/>
                  <a:gd name="connsiteY11" fmla="*/ 228219 h 608584"/>
                  <a:gd name="connsiteX12" fmla="*/ 456438 w 2434336"/>
                  <a:gd name="connsiteY12" fmla="*/ 304292 h 608584"/>
                  <a:gd name="connsiteX13" fmla="*/ 380365 w 2434336"/>
                  <a:gd name="connsiteY13" fmla="*/ 380365 h 608584"/>
                  <a:gd name="connsiteX14" fmla="*/ 760730 w 2434336"/>
                  <a:gd name="connsiteY14" fmla="*/ 380365 h 608584"/>
                  <a:gd name="connsiteX15" fmla="*/ 684657 w 2434336"/>
                  <a:gd name="connsiteY15" fmla="*/ 304292 h 608584"/>
                  <a:gd name="connsiteX16" fmla="*/ 760730 w 2434336"/>
                  <a:gd name="connsiteY16" fmla="*/ 228219 h 608584"/>
                  <a:gd name="connsiteX17" fmla="*/ 836803 w 2434336"/>
                  <a:gd name="connsiteY17" fmla="*/ 304292 h 608584"/>
                  <a:gd name="connsiteX18" fmla="*/ 760730 w 2434336"/>
                  <a:gd name="connsiteY18" fmla="*/ 380365 h 608584"/>
                  <a:gd name="connsiteX19" fmla="*/ 1141095 w 2434336"/>
                  <a:gd name="connsiteY19" fmla="*/ 380365 h 608584"/>
                  <a:gd name="connsiteX20" fmla="*/ 1065022 w 2434336"/>
                  <a:gd name="connsiteY20" fmla="*/ 304292 h 608584"/>
                  <a:gd name="connsiteX21" fmla="*/ 1141095 w 2434336"/>
                  <a:gd name="connsiteY21" fmla="*/ 228219 h 608584"/>
                  <a:gd name="connsiteX22" fmla="*/ 1217168 w 2434336"/>
                  <a:gd name="connsiteY22" fmla="*/ 304292 h 608584"/>
                  <a:gd name="connsiteX23" fmla="*/ 1141095 w 2434336"/>
                  <a:gd name="connsiteY23" fmla="*/ 380365 h 608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434336" h="608584">
                    <a:moveTo>
                      <a:pt x="2298165" y="0"/>
                    </a:moveTo>
                    <a:lnTo>
                      <a:pt x="136171" y="0"/>
                    </a:lnTo>
                    <a:cubicBezTo>
                      <a:pt x="60965" y="0"/>
                      <a:pt x="0" y="60965"/>
                      <a:pt x="0" y="136171"/>
                    </a:cubicBezTo>
                    <a:lnTo>
                      <a:pt x="0" y="472413"/>
                    </a:lnTo>
                    <a:cubicBezTo>
                      <a:pt x="0" y="547619"/>
                      <a:pt x="60965" y="608584"/>
                      <a:pt x="136171" y="608584"/>
                    </a:cubicBezTo>
                    <a:lnTo>
                      <a:pt x="2298165" y="608584"/>
                    </a:lnTo>
                    <a:cubicBezTo>
                      <a:pt x="2373371" y="608584"/>
                      <a:pt x="2434336" y="547619"/>
                      <a:pt x="2434336" y="472413"/>
                    </a:cubicBezTo>
                    <a:lnTo>
                      <a:pt x="2434336" y="136171"/>
                    </a:lnTo>
                    <a:cubicBezTo>
                      <a:pt x="2434336" y="60965"/>
                      <a:pt x="2373371" y="0"/>
                      <a:pt x="2298165" y="0"/>
                    </a:cubicBezTo>
                    <a:close/>
                    <a:moveTo>
                      <a:pt x="380365" y="380365"/>
                    </a:moveTo>
                    <a:cubicBezTo>
                      <a:pt x="338350" y="380365"/>
                      <a:pt x="304292" y="346307"/>
                      <a:pt x="304292" y="304292"/>
                    </a:cubicBezTo>
                    <a:cubicBezTo>
                      <a:pt x="304292" y="262277"/>
                      <a:pt x="338350" y="228219"/>
                      <a:pt x="380365" y="228219"/>
                    </a:cubicBezTo>
                    <a:cubicBezTo>
                      <a:pt x="422380" y="228219"/>
                      <a:pt x="456438" y="262277"/>
                      <a:pt x="456438" y="304292"/>
                    </a:cubicBezTo>
                    <a:cubicBezTo>
                      <a:pt x="456438" y="346307"/>
                      <a:pt x="422380" y="380365"/>
                      <a:pt x="380365" y="380365"/>
                    </a:cubicBezTo>
                    <a:close/>
                    <a:moveTo>
                      <a:pt x="760730" y="380365"/>
                    </a:moveTo>
                    <a:cubicBezTo>
                      <a:pt x="718715" y="380365"/>
                      <a:pt x="684657" y="346307"/>
                      <a:pt x="684657" y="304292"/>
                    </a:cubicBezTo>
                    <a:cubicBezTo>
                      <a:pt x="684657" y="262277"/>
                      <a:pt x="718715" y="228219"/>
                      <a:pt x="760730" y="228219"/>
                    </a:cubicBezTo>
                    <a:cubicBezTo>
                      <a:pt x="802745" y="228219"/>
                      <a:pt x="836803" y="262277"/>
                      <a:pt x="836803" y="304292"/>
                    </a:cubicBezTo>
                    <a:cubicBezTo>
                      <a:pt x="836803" y="346307"/>
                      <a:pt x="802745" y="380365"/>
                      <a:pt x="760730" y="380365"/>
                    </a:cubicBezTo>
                    <a:close/>
                    <a:moveTo>
                      <a:pt x="1141095" y="380365"/>
                    </a:moveTo>
                    <a:cubicBezTo>
                      <a:pt x="1099080" y="380365"/>
                      <a:pt x="1065022" y="346307"/>
                      <a:pt x="1065022" y="304292"/>
                    </a:cubicBezTo>
                    <a:cubicBezTo>
                      <a:pt x="1065022" y="262277"/>
                      <a:pt x="1099080" y="228219"/>
                      <a:pt x="1141095" y="228219"/>
                    </a:cubicBezTo>
                    <a:cubicBezTo>
                      <a:pt x="1183110" y="228219"/>
                      <a:pt x="1217168" y="262277"/>
                      <a:pt x="1217168" y="304292"/>
                    </a:cubicBezTo>
                    <a:cubicBezTo>
                      <a:pt x="1217168" y="346307"/>
                      <a:pt x="1183110" y="380365"/>
                      <a:pt x="1141095" y="380365"/>
                    </a:cubicBezTo>
                    <a:close/>
                  </a:path>
                </a:pathLst>
              </a:custGeom>
              <a:solidFill>
                <a:srgbClr val="000000"/>
              </a:solidFill>
              <a:ln w="380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MX"/>
              </a:p>
            </p:txBody>
          </p:sp>
        </p:grpSp>
        <p:grpSp>
          <p:nvGrpSpPr>
            <p:cNvPr id="105" name="Grupo 104">
              <a:extLst>
                <a:ext uri="{FF2B5EF4-FFF2-40B4-BE49-F238E27FC236}">
                  <a16:creationId xmlns:a16="http://schemas.microsoft.com/office/drawing/2014/main" id="{B59A8C19-768B-4562-85C9-14B53723E3E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206622" y="2272177"/>
              <a:ext cx="1846660" cy="461665"/>
              <a:chOff x="4793488" y="1689417"/>
              <a:chExt cx="1846660" cy="461665"/>
            </a:xfrm>
          </p:grpSpPr>
          <p:sp>
            <p:nvSpPr>
              <p:cNvPr id="106" name="Rectángulo 105">
                <a:extLst>
                  <a:ext uri="{FF2B5EF4-FFF2-40B4-BE49-F238E27FC236}">
                    <a16:creationId xmlns:a16="http://schemas.microsoft.com/office/drawing/2014/main" id="{3E7BBEE4-B9F6-489A-AC2E-3DC0F6E65200}"/>
                  </a:ext>
                </a:extLst>
              </p:cNvPr>
              <p:cNvSpPr/>
              <p:nvPr/>
            </p:nvSpPr>
            <p:spPr>
              <a:xfrm>
                <a:off x="4937760" y="1801368"/>
                <a:ext cx="996696" cy="23774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107" name="Forma libre: forma 106">
                <a:extLst>
                  <a:ext uri="{FF2B5EF4-FFF2-40B4-BE49-F238E27FC236}">
                    <a16:creationId xmlns:a16="http://schemas.microsoft.com/office/drawing/2014/main" id="{2D90F5BD-24CA-4957-B3C2-58A884FAF5C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793488" y="1689417"/>
                <a:ext cx="1846660" cy="461665"/>
              </a:xfrm>
              <a:custGeom>
                <a:avLst/>
                <a:gdLst>
                  <a:gd name="connsiteX0" fmla="*/ 2298165 w 2434336"/>
                  <a:gd name="connsiteY0" fmla="*/ 0 h 608584"/>
                  <a:gd name="connsiteX1" fmla="*/ 136171 w 2434336"/>
                  <a:gd name="connsiteY1" fmla="*/ 0 h 608584"/>
                  <a:gd name="connsiteX2" fmla="*/ 0 w 2434336"/>
                  <a:gd name="connsiteY2" fmla="*/ 136171 h 608584"/>
                  <a:gd name="connsiteX3" fmla="*/ 0 w 2434336"/>
                  <a:gd name="connsiteY3" fmla="*/ 472413 h 608584"/>
                  <a:gd name="connsiteX4" fmla="*/ 136171 w 2434336"/>
                  <a:gd name="connsiteY4" fmla="*/ 608584 h 608584"/>
                  <a:gd name="connsiteX5" fmla="*/ 2298165 w 2434336"/>
                  <a:gd name="connsiteY5" fmla="*/ 608584 h 608584"/>
                  <a:gd name="connsiteX6" fmla="*/ 2434336 w 2434336"/>
                  <a:gd name="connsiteY6" fmla="*/ 472413 h 608584"/>
                  <a:gd name="connsiteX7" fmla="*/ 2434336 w 2434336"/>
                  <a:gd name="connsiteY7" fmla="*/ 136171 h 608584"/>
                  <a:gd name="connsiteX8" fmla="*/ 2298165 w 2434336"/>
                  <a:gd name="connsiteY8" fmla="*/ 0 h 608584"/>
                  <a:gd name="connsiteX9" fmla="*/ 380365 w 2434336"/>
                  <a:gd name="connsiteY9" fmla="*/ 380365 h 608584"/>
                  <a:gd name="connsiteX10" fmla="*/ 304292 w 2434336"/>
                  <a:gd name="connsiteY10" fmla="*/ 304292 h 608584"/>
                  <a:gd name="connsiteX11" fmla="*/ 380365 w 2434336"/>
                  <a:gd name="connsiteY11" fmla="*/ 228219 h 608584"/>
                  <a:gd name="connsiteX12" fmla="*/ 456438 w 2434336"/>
                  <a:gd name="connsiteY12" fmla="*/ 304292 h 608584"/>
                  <a:gd name="connsiteX13" fmla="*/ 380365 w 2434336"/>
                  <a:gd name="connsiteY13" fmla="*/ 380365 h 608584"/>
                  <a:gd name="connsiteX14" fmla="*/ 760730 w 2434336"/>
                  <a:gd name="connsiteY14" fmla="*/ 380365 h 608584"/>
                  <a:gd name="connsiteX15" fmla="*/ 684657 w 2434336"/>
                  <a:gd name="connsiteY15" fmla="*/ 304292 h 608584"/>
                  <a:gd name="connsiteX16" fmla="*/ 760730 w 2434336"/>
                  <a:gd name="connsiteY16" fmla="*/ 228219 h 608584"/>
                  <a:gd name="connsiteX17" fmla="*/ 836803 w 2434336"/>
                  <a:gd name="connsiteY17" fmla="*/ 304292 h 608584"/>
                  <a:gd name="connsiteX18" fmla="*/ 760730 w 2434336"/>
                  <a:gd name="connsiteY18" fmla="*/ 380365 h 608584"/>
                  <a:gd name="connsiteX19" fmla="*/ 1141095 w 2434336"/>
                  <a:gd name="connsiteY19" fmla="*/ 380365 h 608584"/>
                  <a:gd name="connsiteX20" fmla="*/ 1065022 w 2434336"/>
                  <a:gd name="connsiteY20" fmla="*/ 304292 h 608584"/>
                  <a:gd name="connsiteX21" fmla="*/ 1141095 w 2434336"/>
                  <a:gd name="connsiteY21" fmla="*/ 228219 h 608584"/>
                  <a:gd name="connsiteX22" fmla="*/ 1217168 w 2434336"/>
                  <a:gd name="connsiteY22" fmla="*/ 304292 h 608584"/>
                  <a:gd name="connsiteX23" fmla="*/ 1141095 w 2434336"/>
                  <a:gd name="connsiteY23" fmla="*/ 380365 h 608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434336" h="608584">
                    <a:moveTo>
                      <a:pt x="2298165" y="0"/>
                    </a:moveTo>
                    <a:lnTo>
                      <a:pt x="136171" y="0"/>
                    </a:lnTo>
                    <a:cubicBezTo>
                      <a:pt x="60965" y="0"/>
                      <a:pt x="0" y="60965"/>
                      <a:pt x="0" y="136171"/>
                    </a:cubicBezTo>
                    <a:lnTo>
                      <a:pt x="0" y="472413"/>
                    </a:lnTo>
                    <a:cubicBezTo>
                      <a:pt x="0" y="547619"/>
                      <a:pt x="60965" y="608584"/>
                      <a:pt x="136171" y="608584"/>
                    </a:cubicBezTo>
                    <a:lnTo>
                      <a:pt x="2298165" y="608584"/>
                    </a:lnTo>
                    <a:cubicBezTo>
                      <a:pt x="2373371" y="608584"/>
                      <a:pt x="2434336" y="547619"/>
                      <a:pt x="2434336" y="472413"/>
                    </a:cubicBezTo>
                    <a:lnTo>
                      <a:pt x="2434336" y="136171"/>
                    </a:lnTo>
                    <a:cubicBezTo>
                      <a:pt x="2434336" y="60965"/>
                      <a:pt x="2373371" y="0"/>
                      <a:pt x="2298165" y="0"/>
                    </a:cubicBezTo>
                    <a:close/>
                    <a:moveTo>
                      <a:pt x="380365" y="380365"/>
                    </a:moveTo>
                    <a:cubicBezTo>
                      <a:pt x="338350" y="380365"/>
                      <a:pt x="304292" y="346307"/>
                      <a:pt x="304292" y="304292"/>
                    </a:cubicBezTo>
                    <a:cubicBezTo>
                      <a:pt x="304292" y="262277"/>
                      <a:pt x="338350" y="228219"/>
                      <a:pt x="380365" y="228219"/>
                    </a:cubicBezTo>
                    <a:cubicBezTo>
                      <a:pt x="422380" y="228219"/>
                      <a:pt x="456438" y="262277"/>
                      <a:pt x="456438" y="304292"/>
                    </a:cubicBezTo>
                    <a:cubicBezTo>
                      <a:pt x="456438" y="346307"/>
                      <a:pt x="422380" y="380365"/>
                      <a:pt x="380365" y="380365"/>
                    </a:cubicBezTo>
                    <a:close/>
                    <a:moveTo>
                      <a:pt x="760730" y="380365"/>
                    </a:moveTo>
                    <a:cubicBezTo>
                      <a:pt x="718715" y="380365"/>
                      <a:pt x="684657" y="346307"/>
                      <a:pt x="684657" y="304292"/>
                    </a:cubicBezTo>
                    <a:cubicBezTo>
                      <a:pt x="684657" y="262277"/>
                      <a:pt x="718715" y="228219"/>
                      <a:pt x="760730" y="228219"/>
                    </a:cubicBezTo>
                    <a:cubicBezTo>
                      <a:pt x="802745" y="228219"/>
                      <a:pt x="836803" y="262277"/>
                      <a:pt x="836803" y="304292"/>
                    </a:cubicBezTo>
                    <a:cubicBezTo>
                      <a:pt x="836803" y="346307"/>
                      <a:pt x="802745" y="380365"/>
                      <a:pt x="760730" y="380365"/>
                    </a:cubicBezTo>
                    <a:close/>
                    <a:moveTo>
                      <a:pt x="1141095" y="380365"/>
                    </a:moveTo>
                    <a:cubicBezTo>
                      <a:pt x="1099080" y="380365"/>
                      <a:pt x="1065022" y="346307"/>
                      <a:pt x="1065022" y="304292"/>
                    </a:cubicBezTo>
                    <a:cubicBezTo>
                      <a:pt x="1065022" y="262277"/>
                      <a:pt x="1099080" y="228219"/>
                      <a:pt x="1141095" y="228219"/>
                    </a:cubicBezTo>
                    <a:cubicBezTo>
                      <a:pt x="1183110" y="228219"/>
                      <a:pt x="1217168" y="262277"/>
                      <a:pt x="1217168" y="304292"/>
                    </a:cubicBezTo>
                    <a:cubicBezTo>
                      <a:pt x="1217168" y="346307"/>
                      <a:pt x="1183110" y="380365"/>
                      <a:pt x="1141095" y="380365"/>
                    </a:cubicBezTo>
                    <a:close/>
                  </a:path>
                </a:pathLst>
              </a:custGeom>
              <a:solidFill>
                <a:srgbClr val="000000"/>
              </a:solidFill>
              <a:ln w="380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MX"/>
              </a:p>
            </p:txBody>
          </p:sp>
        </p:grpSp>
        <p:grpSp>
          <p:nvGrpSpPr>
            <p:cNvPr id="108" name="Grupo 107">
              <a:extLst>
                <a:ext uri="{FF2B5EF4-FFF2-40B4-BE49-F238E27FC236}">
                  <a16:creationId xmlns:a16="http://schemas.microsoft.com/office/drawing/2014/main" id="{6487F730-C996-4AC8-8E9B-FEA835AFD10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206622" y="2845793"/>
              <a:ext cx="1846660" cy="461665"/>
              <a:chOff x="4793488" y="1689417"/>
              <a:chExt cx="1846660" cy="461665"/>
            </a:xfrm>
          </p:grpSpPr>
          <p:sp>
            <p:nvSpPr>
              <p:cNvPr id="109" name="Rectángulo 108">
                <a:extLst>
                  <a:ext uri="{FF2B5EF4-FFF2-40B4-BE49-F238E27FC236}">
                    <a16:creationId xmlns:a16="http://schemas.microsoft.com/office/drawing/2014/main" id="{C6A0847F-DACC-48DC-A653-4F0C29F3FCE4}"/>
                  </a:ext>
                </a:extLst>
              </p:cNvPr>
              <p:cNvSpPr/>
              <p:nvPr/>
            </p:nvSpPr>
            <p:spPr>
              <a:xfrm>
                <a:off x="4937760" y="1801368"/>
                <a:ext cx="996696" cy="23774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110" name="Forma libre: forma 109">
                <a:extLst>
                  <a:ext uri="{FF2B5EF4-FFF2-40B4-BE49-F238E27FC236}">
                    <a16:creationId xmlns:a16="http://schemas.microsoft.com/office/drawing/2014/main" id="{042987FF-16C2-4658-A9AB-62D99B7010D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793488" y="1689417"/>
                <a:ext cx="1846660" cy="461665"/>
              </a:xfrm>
              <a:custGeom>
                <a:avLst/>
                <a:gdLst>
                  <a:gd name="connsiteX0" fmla="*/ 2298165 w 2434336"/>
                  <a:gd name="connsiteY0" fmla="*/ 0 h 608584"/>
                  <a:gd name="connsiteX1" fmla="*/ 136171 w 2434336"/>
                  <a:gd name="connsiteY1" fmla="*/ 0 h 608584"/>
                  <a:gd name="connsiteX2" fmla="*/ 0 w 2434336"/>
                  <a:gd name="connsiteY2" fmla="*/ 136171 h 608584"/>
                  <a:gd name="connsiteX3" fmla="*/ 0 w 2434336"/>
                  <a:gd name="connsiteY3" fmla="*/ 472413 h 608584"/>
                  <a:gd name="connsiteX4" fmla="*/ 136171 w 2434336"/>
                  <a:gd name="connsiteY4" fmla="*/ 608584 h 608584"/>
                  <a:gd name="connsiteX5" fmla="*/ 2298165 w 2434336"/>
                  <a:gd name="connsiteY5" fmla="*/ 608584 h 608584"/>
                  <a:gd name="connsiteX6" fmla="*/ 2434336 w 2434336"/>
                  <a:gd name="connsiteY6" fmla="*/ 472413 h 608584"/>
                  <a:gd name="connsiteX7" fmla="*/ 2434336 w 2434336"/>
                  <a:gd name="connsiteY7" fmla="*/ 136171 h 608584"/>
                  <a:gd name="connsiteX8" fmla="*/ 2298165 w 2434336"/>
                  <a:gd name="connsiteY8" fmla="*/ 0 h 608584"/>
                  <a:gd name="connsiteX9" fmla="*/ 380365 w 2434336"/>
                  <a:gd name="connsiteY9" fmla="*/ 380365 h 608584"/>
                  <a:gd name="connsiteX10" fmla="*/ 304292 w 2434336"/>
                  <a:gd name="connsiteY10" fmla="*/ 304292 h 608584"/>
                  <a:gd name="connsiteX11" fmla="*/ 380365 w 2434336"/>
                  <a:gd name="connsiteY11" fmla="*/ 228219 h 608584"/>
                  <a:gd name="connsiteX12" fmla="*/ 456438 w 2434336"/>
                  <a:gd name="connsiteY12" fmla="*/ 304292 h 608584"/>
                  <a:gd name="connsiteX13" fmla="*/ 380365 w 2434336"/>
                  <a:gd name="connsiteY13" fmla="*/ 380365 h 608584"/>
                  <a:gd name="connsiteX14" fmla="*/ 760730 w 2434336"/>
                  <a:gd name="connsiteY14" fmla="*/ 380365 h 608584"/>
                  <a:gd name="connsiteX15" fmla="*/ 684657 w 2434336"/>
                  <a:gd name="connsiteY15" fmla="*/ 304292 h 608584"/>
                  <a:gd name="connsiteX16" fmla="*/ 760730 w 2434336"/>
                  <a:gd name="connsiteY16" fmla="*/ 228219 h 608584"/>
                  <a:gd name="connsiteX17" fmla="*/ 836803 w 2434336"/>
                  <a:gd name="connsiteY17" fmla="*/ 304292 h 608584"/>
                  <a:gd name="connsiteX18" fmla="*/ 760730 w 2434336"/>
                  <a:gd name="connsiteY18" fmla="*/ 380365 h 608584"/>
                  <a:gd name="connsiteX19" fmla="*/ 1141095 w 2434336"/>
                  <a:gd name="connsiteY19" fmla="*/ 380365 h 608584"/>
                  <a:gd name="connsiteX20" fmla="*/ 1065022 w 2434336"/>
                  <a:gd name="connsiteY20" fmla="*/ 304292 h 608584"/>
                  <a:gd name="connsiteX21" fmla="*/ 1141095 w 2434336"/>
                  <a:gd name="connsiteY21" fmla="*/ 228219 h 608584"/>
                  <a:gd name="connsiteX22" fmla="*/ 1217168 w 2434336"/>
                  <a:gd name="connsiteY22" fmla="*/ 304292 h 608584"/>
                  <a:gd name="connsiteX23" fmla="*/ 1141095 w 2434336"/>
                  <a:gd name="connsiteY23" fmla="*/ 380365 h 608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434336" h="608584">
                    <a:moveTo>
                      <a:pt x="2298165" y="0"/>
                    </a:moveTo>
                    <a:lnTo>
                      <a:pt x="136171" y="0"/>
                    </a:lnTo>
                    <a:cubicBezTo>
                      <a:pt x="60965" y="0"/>
                      <a:pt x="0" y="60965"/>
                      <a:pt x="0" y="136171"/>
                    </a:cubicBezTo>
                    <a:lnTo>
                      <a:pt x="0" y="472413"/>
                    </a:lnTo>
                    <a:cubicBezTo>
                      <a:pt x="0" y="547619"/>
                      <a:pt x="60965" y="608584"/>
                      <a:pt x="136171" y="608584"/>
                    </a:cubicBezTo>
                    <a:lnTo>
                      <a:pt x="2298165" y="608584"/>
                    </a:lnTo>
                    <a:cubicBezTo>
                      <a:pt x="2373371" y="608584"/>
                      <a:pt x="2434336" y="547619"/>
                      <a:pt x="2434336" y="472413"/>
                    </a:cubicBezTo>
                    <a:lnTo>
                      <a:pt x="2434336" y="136171"/>
                    </a:lnTo>
                    <a:cubicBezTo>
                      <a:pt x="2434336" y="60965"/>
                      <a:pt x="2373371" y="0"/>
                      <a:pt x="2298165" y="0"/>
                    </a:cubicBezTo>
                    <a:close/>
                    <a:moveTo>
                      <a:pt x="380365" y="380365"/>
                    </a:moveTo>
                    <a:cubicBezTo>
                      <a:pt x="338350" y="380365"/>
                      <a:pt x="304292" y="346307"/>
                      <a:pt x="304292" y="304292"/>
                    </a:cubicBezTo>
                    <a:cubicBezTo>
                      <a:pt x="304292" y="262277"/>
                      <a:pt x="338350" y="228219"/>
                      <a:pt x="380365" y="228219"/>
                    </a:cubicBezTo>
                    <a:cubicBezTo>
                      <a:pt x="422380" y="228219"/>
                      <a:pt x="456438" y="262277"/>
                      <a:pt x="456438" y="304292"/>
                    </a:cubicBezTo>
                    <a:cubicBezTo>
                      <a:pt x="456438" y="346307"/>
                      <a:pt x="422380" y="380365"/>
                      <a:pt x="380365" y="380365"/>
                    </a:cubicBezTo>
                    <a:close/>
                    <a:moveTo>
                      <a:pt x="760730" y="380365"/>
                    </a:moveTo>
                    <a:cubicBezTo>
                      <a:pt x="718715" y="380365"/>
                      <a:pt x="684657" y="346307"/>
                      <a:pt x="684657" y="304292"/>
                    </a:cubicBezTo>
                    <a:cubicBezTo>
                      <a:pt x="684657" y="262277"/>
                      <a:pt x="718715" y="228219"/>
                      <a:pt x="760730" y="228219"/>
                    </a:cubicBezTo>
                    <a:cubicBezTo>
                      <a:pt x="802745" y="228219"/>
                      <a:pt x="836803" y="262277"/>
                      <a:pt x="836803" y="304292"/>
                    </a:cubicBezTo>
                    <a:cubicBezTo>
                      <a:pt x="836803" y="346307"/>
                      <a:pt x="802745" y="380365"/>
                      <a:pt x="760730" y="380365"/>
                    </a:cubicBezTo>
                    <a:close/>
                    <a:moveTo>
                      <a:pt x="1141095" y="380365"/>
                    </a:moveTo>
                    <a:cubicBezTo>
                      <a:pt x="1099080" y="380365"/>
                      <a:pt x="1065022" y="346307"/>
                      <a:pt x="1065022" y="304292"/>
                    </a:cubicBezTo>
                    <a:cubicBezTo>
                      <a:pt x="1065022" y="262277"/>
                      <a:pt x="1099080" y="228219"/>
                      <a:pt x="1141095" y="228219"/>
                    </a:cubicBezTo>
                    <a:cubicBezTo>
                      <a:pt x="1183110" y="228219"/>
                      <a:pt x="1217168" y="262277"/>
                      <a:pt x="1217168" y="304292"/>
                    </a:cubicBezTo>
                    <a:cubicBezTo>
                      <a:pt x="1217168" y="346307"/>
                      <a:pt x="1183110" y="380365"/>
                      <a:pt x="1141095" y="380365"/>
                    </a:cubicBezTo>
                    <a:close/>
                  </a:path>
                </a:pathLst>
              </a:custGeom>
              <a:solidFill>
                <a:srgbClr val="000000"/>
              </a:solidFill>
              <a:ln w="380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MX"/>
              </a:p>
            </p:txBody>
          </p:sp>
        </p:grpSp>
        <p:grpSp>
          <p:nvGrpSpPr>
            <p:cNvPr id="111" name="Grupo 110">
              <a:extLst>
                <a:ext uri="{FF2B5EF4-FFF2-40B4-BE49-F238E27FC236}">
                  <a16:creationId xmlns:a16="http://schemas.microsoft.com/office/drawing/2014/main" id="{8FCA6706-60E0-4E43-BFD0-9EDC6D40A44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206622" y="3419409"/>
              <a:ext cx="1846660" cy="461665"/>
              <a:chOff x="4793488" y="1689417"/>
              <a:chExt cx="1846660" cy="461665"/>
            </a:xfrm>
          </p:grpSpPr>
          <p:sp>
            <p:nvSpPr>
              <p:cNvPr id="112" name="Rectángulo 111">
                <a:extLst>
                  <a:ext uri="{FF2B5EF4-FFF2-40B4-BE49-F238E27FC236}">
                    <a16:creationId xmlns:a16="http://schemas.microsoft.com/office/drawing/2014/main" id="{C2F527AD-127B-49C5-AD17-CCF902B848E1}"/>
                  </a:ext>
                </a:extLst>
              </p:cNvPr>
              <p:cNvSpPr/>
              <p:nvPr/>
            </p:nvSpPr>
            <p:spPr>
              <a:xfrm>
                <a:off x="4937760" y="1801368"/>
                <a:ext cx="996696" cy="23774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113" name="Forma libre: forma 112">
                <a:extLst>
                  <a:ext uri="{FF2B5EF4-FFF2-40B4-BE49-F238E27FC236}">
                    <a16:creationId xmlns:a16="http://schemas.microsoft.com/office/drawing/2014/main" id="{DB12EC22-8FD1-4AAF-88C6-A1AB429A8B3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793488" y="1689417"/>
                <a:ext cx="1846660" cy="461665"/>
              </a:xfrm>
              <a:custGeom>
                <a:avLst/>
                <a:gdLst>
                  <a:gd name="connsiteX0" fmla="*/ 2298165 w 2434336"/>
                  <a:gd name="connsiteY0" fmla="*/ 0 h 608584"/>
                  <a:gd name="connsiteX1" fmla="*/ 136171 w 2434336"/>
                  <a:gd name="connsiteY1" fmla="*/ 0 h 608584"/>
                  <a:gd name="connsiteX2" fmla="*/ 0 w 2434336"/>
                  <a:gd name="connsiteY2" fmla="*/ 136171 h 608584"/>
                  <a:gd name="connsiteX3" fmla="*/ 0 w 2434336"/>
                  <a:gd name="connsiteY3" fmla="*/ 472413 h 608584"/>
                  <a:gd name="connsiteX4" fmla="*/ 136171 w 2434336"/>
                  <a:gd name="connsiteY4" fmla="*/ 608584 h 608584"/>
                  <a:gd name="connsiteX5" fmla="*/ 2298165 w 2434336"/>
                  <a:gd name="connsiteY5" fmla="*/ 608584 h 608584"/>
                  <a:gd name="connsiteX6" fmla="*/ 2434336 w 2434336"/>
                  <a:gd name="connsiteY6" fmla="*/ 472413 h 608584"/>
                  <a:gd name="connsiteX7" fmla="*/ 2434336 w 2434336"/>
                  <a:gd name="connsiteY7" fmla="*/ 136171 h 608584"/>
                  <a:gd name="connsiteX8" fmla="*/ 2298165 w 2434336"/>
                  <a:gd name="connsiteY8" fmla="*/ 0 h 608584"/>
                  <a:gd name="connsiteX9" fmla="*/ 380365 w 2434336"/>
                  <a:gd name="connsiteY9" fmla="*/ 380365 h 608584"/>
                  <a:gd name="connsiteX10" fmla="*/ 304292 w 2434336"/>
                  <a:gd name="connsiteY10" fmla="*/ 304292 h 608584"/>
                  <a:gd name="connsiteX11" fmla="*/ 380365 w 2434336"/>
                  <a:gd name="connsiteY11" fmla="*/ 228219 h 608584"/>
                  <a:gd name="connsiteX12" fmla="*/ 456438 w 2434336"/>
                  <a:gd name="connsiteY12" fmla="*/ 304292 h 608584"/>
                  <a:gd name="connsiteX13" fmla="*/ 380365 w 2434336"/>
                  <a:gd name="connsiteY13" fmla="*/ 380365 h 608584"/>
                  <a:gd name="connsiteX14" fmla="*/ 760730 w 2434336"/>
                  <a:gd name="connsiteY14" fmla="*/ 380365 h 608584"/>
                  <a:gd name="connsiteX15" fmla="*/ 684657 w 2434336"/>
                  <a:gd name="connsiteY15" fmla="*/ 304292 h 608584"/>
                  <a:gd name="connsiteX16" fmla="*/ 760730 w 2434336"/>
                  <a:gd name="connsiteY16" fmla="*/ 228219 h 608584"/>
                  <a:gd name="connsiteX17" fmla="*/ 836803 w 2434336"/>
                  <a:gd name="connsiteY17" fmla="*/ 304292 h 608584"/>
                  <a:gd name="connsiteX18" fmla="*/ 760730 w 2434336"/>
                  <a:gd name="connsiteY18" fmla="*/ 380365 h 608584"/>
                  <a:gd name="connsiteX19" fmla="*/ 1141095 w 2434336"/>
                  <a:gd name="connsiteY19" fmla="*/ 380365 h 608584"/>
                  <a:gd name="connsiteX20" fmla="*/ 1065022 w 2434336"/>
                  <a:gd name="connsiteY20" fmla="*/ 304292 h 608584"/>
                  <a:gd name="connsiteX21" fmla="*/ 1141095 w 2434336"/>
                  <a:gd name="connsiteY21" fmla="*/ 228219 h 608584"/>
                  <a:gd name="connsiteX22" fmla="*/ 1217168 w 2434336"/>
                  <a:gd name="connsiteY22" fmla="*/ 304292 h 608584"/>
                  <a:gd name="connsiteX23" fmla="*/ 1141095 w 2434336"/>
                  <a:gd name="connsiteY23" fmla="*/ 380365 h 608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434336" h="608584">
                    <a:moveTo>
                      <a:pt x="2298165" y="0"/>
                    </a:moveTo>
                    <a:lnTo>
                      <a:pt x="136171" y="0"/>
                    </a:lnTo>
                    <a:cubicBezTo>
                      <a:pt x="60965" y="0"/>
                      <a:pt x="0" y="60965"/>
                      <a:pt x="0" y="136171"/>
                    </a:cubicBezTo>
                    <a:lnTo>
                      <a:pt x="0" y="472413"/>
                    </a:lnTo>
                    <a:cubicBezTo>
                      <a:pt x="0" y="547619"/>
                      <a:pt x="60965" y="608584"/>
                      <a:pt x="136171" y="608584"/>
                    </a:cubicBezTo>
                    <a:lnTo>
                      <a:pt x="2298165" y="608584"/>
                    </a:lnTo>
                    <a:cubicBezTo>
                      <a:pt x="2373371" y="608584"/>
                      <a:pt x="2434336" y="547619"/>
                      <a:pt x="2434336" y="472413"/>
                    </a:cubicBezTo>
                    <a:lnTo>
                      <a:pt x="2434336" y="136171"/>
                    </a:lnTo>
                    <a:cubicBezTo>
                      <a:pt x="2434336" y="60965"/>
                      <a:pt x="2373371" y="0"/>
                      <a:pt x="2298165" y="0"/>
                    </a:cubicBezTo>
                    <a:close/>
                    <a:moveTo>
                      <a:pt x="380365" y="380365"/>
                    </a:moveTo>
                    <a:cubicBezTo>
                      <a:pt x="338350" y="380365"/>
                      <a:pt x="304292" y="346307"/>
                      <a:pt x="304292" y="304292"/>
                    </a:cubicBezTo>
                    <a:cubicBezTo>
                      <a:pt x="304292" y="262277"/>
                      <a:pt x="338350" y="228219"/>
                      <a:pt x="380365" y="228219"/>
                    </a:cubicBezTo>
                    <a:cubicBezTo>
                      <a:pt x="422380" y="228219"/>
                      <a:pt x="456438" y="262277"/>
                      <a:pt x="456438" y="304292"/>
                    </a:cubicBezTo>
                    <a:cubicBezTo>
                      <a:pt x="456438" y="346307"/>
                      <a:pt x="422380" y="380365"/>
                      <a:pt x="380365" y="380365"/>
                    </a:cubicBezTo>
                    <a:close/>
                    <a:moveTo>
                      <a:pt x="760730" y="380365"/>
                    </a:moveTo>
                    <a:cubicBezTo>
                      <a:pt x="718715" y="380365"/>
                      <a:pt x="684657" y="346307"/>
                      <a:pt x="684657" y="304292"/>
                    </a:cubicBezTo>
                    <a:cubicBezTo>
                      <a:pt x="684657" y="262277"/>
                      <a:pt x="718715" y="228219"/>
                      <a:pt x="760730" y="228219"/>
                    </a:cubicBezTo>
                    <a:cubicBezTo>
                      <a:pt x="802745" y="228219"/>
                      <a:pt x="836803" y="262277"/>
                      <a:pt x="836803" y="304292"/>
                    </a:cubicBezTo>
                    <a:cubicBezTo>
                      <a:pt x="836803" y="346307"/>
                      <a:pt x="802745" y="380365"/>
                      <a:pt x="760730" y="380365"/>
                    </a:cubicBezTo>
                    <a:close/>
                    <a:moveTo>
                      <a:pt x="1141095" y="380365"/>
                    </a:moveTo>
                    <a:cubicBezTo>
                      <a:pt x="1099080" y="380365"/>
                      <a:pt x="1065022" y="346307"/>
                      <a:pt x="1065022" y="304292"/>
                    </a:cubicBezTo>
                    <a:cubicBezTo>
                      <a:pt x="1065022" y="262277"/>
                      <a:pt x="1099080" y="228219"/>
                      <a:pt x="1141095" y="228219"/>
                    </a:cubicBezTo>
                    <a:cubicBezTo>
                      <a:pt x="1183110" y="228219"/>
                      <a:pt x="1217168" y="262277"/>
                      <a:pt x="1217168" y="304292"/>
                    </a:cubicBezTo>
                    <a:cubicBezTo>
                      <a:pt x="1217168" y="346307"/>
                      <a:pt x="1183110" y="380365"/>
                      <a:pt x="1141095" y="380365"/>
                    </a:cubicBezTo>
                    <a:close/>
                  </a:path>
                </a:pathLst>
              </a:custGeom>
              <a:solidFill>
                <a:srgbClr val="000000"/>
              </a:solidFill>
              <a:ln w="380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MX"/>
              </a:p>
            </p:txBody>
          </p:sp>
        </p:grpSp>
        <p:grpSp>
          <p:nvGrpSpPr>
            <p:cNvPr id="114" name="Grupo 113">
              <a:extLst>
                <a:ext uri="{FF2B5EF4-FFF2-40B4-BE49-F238E27FC236}">
                  <a16:creationId xmlns:a16="http://schemas.microsoft.com/office/drawing/2014/main" id="{E86AA002-6164-4153-99DC-B6B44BAE215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206622" y="4011528"/>
              <a:ext cx="1846660" cy="461665"/>
              <a:chOff x="4793488" y="1689417"/>
              <a:chExt cx="1846660" cy="461665"/>
            </a:xfrm>
          </p:grpSpPr>
          <p:sp>
            <p:nvSpPr>
              <p:cNvPr id="115" name="Rectángulo 114">
                <a:extLst>
                  <a:ext uri="{FF2B5EF4-FFF2-40B4-BE49-F238E27FC236}">
                    <a16:creationId xmlns:a16="http://schemas.microsoft.com/office/drawing/2014/main" id="{5378D44A-B98F-47C1-9DAD-2FB326B977C5}"/>
                  </a:ext>
                </a:extLst>
              </p:cNvPr>
              <p:cNvSpPr/>
              <p:nvPr/>
            </p:nvSpPr>
            <p:spPr>
              <a:xfrm>
                <a:off x="4937760" y="1801368"/>
                <a:ext cx="996696" cy="23774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116" name="Forma libre: forma 115">
                <a:extLst>
                  <a:ext uri="{FF2B5EF4-FFF2-40B4-BE49-F238E27FC236}">
                    <a16:creationId xmlns:a16="http://schemas.microsoft.com/office/drawing/2014/main" id="{C4C17C58-4009-4334-9AF5-F3775D280CA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793488" y="1689417"/>
                <a:ext cx="1846660" cy="461665"/>
              </a:xfrm>
              <a:custGeom>
                <a:avLst/>
                <a:gdLst>
                  <a:gd name="connsiteX0" fmla="*/ 2298165 w 2434336"/>
                  <a:gd name="connsiteY0" fmla="*/ 0 h 608584"/>
                  <a:gd name="connsiteX1" fmla="*/ 136171 w 2434336"/>
                  <a:gd name="connsiteY1" fmla="*/ 0 h 608584"/>
                  <a:gd name="connsiteX2" fmla="*/ 0 w 2434336"/>
                  <a:gd name="connsiteY2" fmla="*/ 136171 h 608584"/>
                  <a:gd name="connsiteX3" fmla="*/ 0 w 2434336"/>
                  <a:gd name="connsiteY3" fmla="*/ 472413 h 608584"/>
                  <a:gd name="connsiteX4" fmla="*/ 136171 w 2434336"/>
                  <a:gd name="connsiteY4" fmla="*/ 608584 h 608584"/>
                  <a:gd name="connsiteX5" fmla="*/ 2298165 w 2434336"/>
                  <a:gd name="connsiteY5" fmla="*/ 608584 h 608584"/>
                  <a:gd name="connsiteX6" fmla="*/ 2434336 w 2434336"/>
                  <a:gd name="connsiteY6" fmla="*/ 472413 h 608584"/>
                  <a:gd name="connsiteX7" fmla="*/ 2434336 w 2434336"/>
                  <a:gd name="connsiteY7" fmla="*/ 136171 h 608584"/>
                  <a:gd name="connsiteX8" fmla="*/ 2298165 w 2434336"/>
                  <a:gd name="connsiteY8" fmla="*/ 0 h 608584"/>
                  <a:gd name="connsiteX9" fmla="*/ 380365 w 2434336"/>
                  <a:gd name="connsiteY9" fmla="*/ 380365 h 608584"/>
                  <a:gd name="connsiteX10" fmla="*/ 304292 w 2434336"/>
                  <a:gd name="connsiteY10" fmla="*/ 304292 h 608584"/>
                  <a:gd name="connsiteX11" fmla="*/ 380365 w 2434336"/>
                  <a:gd name="connsiteY11" fmla="*/ 228219 h 608584"/>
                  <a:gd name="connsiteX12" fmla="*/ 456438 w 2434336"/>
                  <a:gd name="connsiteY12" fmla="*/ 304292 h 608584"/>
                  <a:gd name="connsiteX13" fmla="*/ 380365 w 2434336"/>
                  <a:gd name="connsiteY13" fmla="*/ 380365 h 608584"/>
                  <a:gd name="connsiteX14" fmla="*/ 760730 w 2434336"/>
                  <a:gd name="connsiteY14" fmla="*/ 380365 h 608584"/>
                  <a:gd name="connsiteX15" fmla="*/ 684657 w 2434336"/>
                  <a:gd name="connsiteY15" fmla="*/ 304292 h 608584"/>
                  <a:gd name="connsiteX16" fmla="*/ 760730 w 2434336"/>
                  <a:gd name="connsiteY16" fmla="*/ 228219 h 608584"/>
                  <a:gd name="connsiteX17" fmla="*/ 836803 w 2434336"/>
                  <a:gd name="connsiteY17" fmla="*/ 304292 h 608584"/>
                  <a:gd name="connsiteX18" fmla="*/ 760730 w 2434336"/>
                  <a:gd name="connsiteY18" fmla="*/ 380365 h 608584"/>
                  <a:gd name="connsiteX19" fmla="*/ 1141095 w 2434336"/>
                  <a:gd name="connsiteY19" fmla="*/ 380365 h 608584"/>
                  <a:gd name="connsiteX20" fmla="*/ 1065022 w 2434336"/>
                  <a:gd name="connsiteY20" fmla="*/ 304292 h 608584"/>
                  <a:gd name="connsiteX21" fmla="*/ 1141095 w 2434336"/>
                  <a:gd name="connsiteY21" fmla="*/ 228219 h 608584"/>
                  <a:gd name="connsiteX22" fmla="*/ 1217168 w 2434336"/>
                  <a:gd name="connsiteY22" fmla="*/ 304292 h 608584"/>
                  <a:gd name="connsiteX23" fmla="*/ 1141095 w 2434336"/>
                  <a:gd name="connsiteY23" fmla="*/ 380365 h 608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434336" h="608584">
                    <a:moveTo>
                      <a:pt x="2298165" y="0"/>
                    </a:moveTo>
                    <a:lnTo>
                      <a:pt x="136171" y="0"/>
                    </a:lnTo>
                    <a:cubicBezTo>
                      <a:pt x="60965" y="0"/>
                      <a:pt x="0" y="60965"/>
                      <a:pt x="0" y="136171"/>
                    </a:cubicBezTo>
                    <a:lnTo>
                      <a:pt x="0" y="472413"/>
                    </a:lnTo>
                    <a:cubicBezTo>
                      <a:pt x="0" y="547619"/>
                      <a:pt x="60965" y="608584"/>
                      <a:pt x="136171" y="608584"/>
                    </a:cubicBezTo>
                    <a:lnTo>
                      <a:pt x="2298165" y="608584"/>
                    </a:lnTo>
                    <a:cubicBezTo>
                      <a:pt x="2373371" y="608584"/>
                      <a:pt x="2434336" y="547619"/>
                      <a:pt x="2434336" y="472413"/>
                    </a:cubicBezTo>
                    <a:lnTo>
                      <a:pt x="2434336" y="136171"/>
                    </a:lnTo>
                    <a:cubicBezTo>
                      <a:pt x="2434336" y="60965"/>
                      <a:pt x="2373371" y="0"/>
                      <a:pt x="2298165" y="0"/>
                    </a:cubicBezTo>
                    <a:close/>
                    <a:moveTo>
                      <a:pt x="380365" y="380365"/>
                    </a:moveTo>
                    <a:cubicBezTo>
                      <a:pt x="338350" y="380365"/>
                      <a:pt x="304292" y="346307"/>
                      <a:pt x="304292" y="304292"/>
                    </a:cubicBezTo>
                    <a:cubicBezTo>
                      <a:pt x="304292" y="262277"/>
                      <a:pt x="338350" y="228219"/>
                      <a:pt x="380365" y="228219"/>
                    </a:cubicBezTo>
                    <a:cubicBezTo>
                      <a:pt x="422380" y="228219"/>
                      <a:pt x="456438" y="262277"/>
                      <a:pt x="456438" y="304292"/>
                    </a:cubicBezTo>
                    <a:cubicBezTo>
                      <a:pt x="456438" y="346307"/>
                      <a:pt x="422380" y="380365"/>
                      <a:pt x="380365" y="380365"/>
                    </a:cubicBezTo>
                    <a:close/>
                    <a:moveTo>
                      <a:pt x="760730" y="380365"/>
                    </a:moveTo>
                    <a:cubicBezTo>
                      <a:pt x="718715" y="380365"/>
                      <a:pt x="684657" y="346307"/>
                      <a:pt x="684657" y="304292"/>
                    </a:cubicBezTo>
                    <a:cubicBezTo>
                      <a:pt x="684657" y="262277"/>
                      <a:pt x="718715" y="228219"/>
                      <a:pt x="760730" y="228219"/>
                    </a:cubicBezTo>
                    <a:cubicBezTo>
                      <a:pt x="802745" y="228219"/>
                      <a:pt x="836803" y="262277"/>
                      <a:pt x="836803" y="304292"/>
                    </a:cubicBezTo>
                    <a:cubicBezTo>
                      <a:pt x="836803" y="346307"/>
                      <a:pt x="802745" y="380365"/>
                      <a:pt x="760730" y="380365"/>
                    </a:cubicBezTo>
                    <a:close/>
                    <a:moveTo>
                      <a:pt x="1141095" y="380365"/>
                    </a:moveTo>
                    <a:cubicBezTo>
                      <a:pt x="1099080" y="380365"/>
                      <a:pt x="1065022" y="346307"/>
                      <a:pt x="1065022" y="304292"/>
                    </a:cubicBezTo>
                    <a:cubicBezTo>
                      <a:pt x="1065022" y="262277"/>
                      <a:pt x="1099080" y="228219"/>
                      <a:pt x="1141095" y="228219"/>
                    </a:cubicBezTo>
                    <a:cubicBezTo>
                      <a:pt x="1183110" y="228219"/>
                      <a:pt x="1217168" y="262277"/>
                      <a:pt x="1217168" y="304292"/>
                    </a:cubicBezTo>
                    <a:cubicBezTo>
                      <a:pt x="1217168" y="346307"/>
                      <a:pt x="1183110" y="380365"/>
                      <a:pt x="1141095" y="380365"/>
                    </a:cubicBezTo>
                    <a:close/>
                  </a:path>
                </a:pathLst>
              </a:custGeom>
              <a:solidFill>
                <a:srgbClr val="000000"/>
              </a:solidFill>
              <a:ln w="380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MX"/>
              </a:p>
            </p:txBody>
          </p:sp>
        </p:grpSp>
        <p:grpSp>
          <p:nvGrpSpPr>
            <p:cNvPr id="117" name="Grupo 116">
              <a:extLst>
                <a:ext uri="{FF2B5EF4-FFF2-40B4-BE49-F238E27FC236}">
                  <a16:creationId xmlns:a16="http://schemas.microsoft.com/office/drawing/2014/main" id="{113A2FBF-F85A-4281-A613-05109DC70AF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206622" y="4585144"/>
              <a:ext cx="1846660" cy="461665"/>
              <a:chOff x="4793488" y="1689417"/>
              <a:chExt cx="1846660" cy="461665"/>
            </a:xfrm>
          </p:grpSpPr>
          <p:sp>
            <p:nvSpPr>
              <p:cNvPr id="118" name="Rectángulo 117">
                <a:extLst>
                  <a:ext uri="{FF2B5EF4-FFF2-40B4-BE49-F238E27FC236}">
                    <a16:creationId xmlns:a16="http://schemas.microsoft.com/office/drawing/2014/main" id="{5FD36A83-04A3-4529-8E5E-CB92832640ED}"/>
                  </a:ext>
                </a:extLst>
              </p:cNvPr>
              <p:cNvSpPr/>
              <p:nvPr/>
            </p:nvSpPr>
            <p:spPr>
              <a:xfrm>
                <a:off x="4937760" y="1801368"/>
                <a:ext cx="996696" cy="23774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119" name="Forma libre: forma 118">
                <a:extLst>
                  <a:ext uri="{FF2B5EF4-FFF2-40B4-BE49-F238E27FC236}">
                    <a16:creationId xmlns:a16="http://schemas.microsoft.com/office/drawing/2014/main" id="{D8B26D70-5849-4AF5-88F5-230AF64B305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793488" y="1689417"/>
                <a:ext cx="1846660" cy="461665"/>
              </a:xfrm>
              <a:custGeom>
                <a:avLst/>
                <a:gdLst>
                  <a:gd name="connsiteX0" fmla="*/ 2298165 w 2434336"/>
                  <a:gd name="connsiteY0" fmla="*/ 0 h 608584"/>
                  <a:gd name="connsiteX1" fmla="*/ 136171 w 2434336"/>
                  <a:gd name="connsiteY1" fmla="*/ 0 h 608584"/>
                  <a:gd name="connsiteX2" fmla="*/ 0 w 2434336"/>
                  <a:gd name="connsiteY2" fmla="*/ 136171 h 608584"/>
                  <a:gd name="connsiteX3" fmla="*/ 0 w 2434336"/>
                  <a:gd name="connsiteY3" fmla="*/ 472413 h 608584"/>
                  <a:gd name="connsiteX4" fmla="*/ 136171 w 2434336"/>
                  <a:gd name="connsiteY4" fmla="*/ 608584 h 608584"/>
                  <a:gd name="connsiteX5" fmla="*/ 2298165 w 2434336"/>
                  <a:gd name="connsiteY5" fmla="*/ 608584 h 608584"/>
                  <a:gd name="connsiteX6" fmla="*/ 2434336 w 2434336"/>
                  <a:gd name="connsiteY6" fmla="*/ 472413 h 608584"/>
                  <a:gd name="connsiteX7" fmla="*/ 2434336 w 2434336"/>
                  <a:gd name="connsiteY7" fmla="*/ 136171 h 608584"/>
                  <a:gd name="connsiteX8" fmla="*/ 2298165 w 2434336"/>
                  <a:gd name="connsiteY8" fmla="*/ 0 h 608584"/>
                  <a:gd name="connsiteX9" fmla="*/ 380365 w 2434336"/>
                  <a:gd name="connsiteY9" fmla="*/ 380365 h 608584"/>
                  <a:gd name="connsiteX10" fmla="*/ 304292 w 2434336"/>
                  <a:gd name="connsiteY10" fmla="*/ 304292 h 608584"/>
                  <a:gd name="connsiteX11" fmla="*/ 380365 w 2434336"/>
                  <a:gd name="connsiteY11" fmla="*/ 228219 h 608584"/>
                  <a:gd name="connsiteX12" fmla="*/ 456438 w 2434336"/>
                  <a:gd name="connsiteY12" fmla="*/ 304292 h 608584"/>
                  <a:gd name="connsiteX13" fmla="*/ 380365 w 2434336"/>
                  <a:gd name="connsiteY13" fmla="*/ 380365 h 608584"/>
                  <a:gd name="connsiteX14" fmla="*/ 760730 w 2434336"/>
                  <a:gd name="connsiteY14" fmla="*/ 380365 h 608584"/>
                  <a:gd name="connsiteX15" fmla="*/ 684657 w 2434336"/>
                  <a:gd name="connsiteY15" fmla="*/ 304292 h 608584"/>
                  <a:gd name="connsiteX16" fmla="*/ 760730 w 2434336"/>
                  <a:gd name="connsiteY16" fmla="*/ 228219 h 608584"/>
                  <a:gd name="connsiteX17" fmla="*/ 836803 w 2434336"/>
                  <a:gd name="connsiteY17" fmla="*/ 304292 h 608584"/>
                  <a:gd name="connsiteX18" fmla="*/ 760730 w 2434336"/>
                  <a:gd name="connsiteY18" fmla="*/ 380365 h 608584"/>
                  <a:gd name="connsiteX19" fmla="*/ 1141095 w 2434336"/>
                  <a:gd name="connsiteY19" fmla="*/ 380365 h 608584"/>
                  <a:gd name="connsiteX20" fmla="*/ 1065022 w 2434336"/>
                  <a:gd name="connsiteY20" fmla="*/ 304292 h 608584"/>
                  <a:gd name="connsiteX21" fmla="*/ 1141095 w 2434336"/>
                  <a:gd name="connsiteY21" fmla="*/ 228219 h 608584"/>
                  <a:gd name="connsiteX22" fmla="*/ 1217168 w 2434336"/>
                  <a:gd name="connsiteY22" fmla="*/ 304292 h 608584"/>
                  <a:gd name="connsiteX23" fmla="*/ 1141095 w 2434336"/>
                  <a:gd name="connsiteY23" fmla="*/ 380365 h 608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434336" h="608584">
                    <a:moveTo>
                      <a:pt x="2298165" y="0"/>
                    </a:moveTo>
                    <a:lnTo>
                      <a:pt x="136171" y="0"/>
                    </a:lnTo>
                    <a:cubicBezTo>
                      <a:pt x="60965" y="0"/>
                      <a:pt x="0" y="60965"/>
                      <a:pt x="0" y="136171"/>
                    </a:cubicBezTo>
                    <a:lnTo>
                      <a:pt x="0" y="472413"/>
                    </a:lnTo>
                    <a:cubicBezTo>
                      <a:pt x="0" y="547619"/>
                      <a:pt x="60965" y="608584"/>
                      <a:pt x="136171" y="608584"/>
                    </a:cubicBezTo>
                    <a:lnTo>
                      <a:pt x="2298165" y="608584"/>
                    </a:lnTo>
                    <a:cubicBezTo>
                      <a:pt x="2373371" y="608584"/>
                      <a:pt x="2434336" y="547619"/>
                      <a:pt x="2434336" y="472413"/>
                    </a:cubicBezTo>
                    <a:lnTo>
                      <a:pt x="2434336" y="136171"/>
                    </a:lnTo>
                    <a:cubicBezTo>
                      <a:pt x="2434336" y="60965"/>
                      <a:pt x="2373371" y="0"/>
                      <a:pt x="2298165" y="0"/>
                    </a:cubicBezTo>
                    <a:close/>
                    <a:moveTo>
                      <a:pt x="380365" y="380365"/>
                    </a:moveTo>
                    <a:cubicBezTo>
                      <a:pt x="338350" y="380365"/>
                      <a:pt x="304292" y="346307"/>
                      <a:pt x="304292" y="304292"/>
                    </a:cubicBezTo>
                    <a:cubicBezTo>
                      <a:pt x="304292" y="262277"/>
                      <a:pt x="338350" y="228219"/>
                      <a:pt x="380365" y="228219"/>
                    </a:cubicBezTo>
                    <a:cubicBezTo>
                      <a:pt x="422380" y="228219"/>
                      <a:pt x="456438" y="262277"/>
                      <a:pt x="456438" y="304292"/>
                    </a:cubicBezTo>
                    <a:cubicBezTo>
                      <a:pt x="456438" y="346307"/>
                      <a:pt x="422380" y="380365"/>
                      <a:pt x="380365" y="380365"/>
                    </a:cubicBezTo>
                    <a:close/>
                    <a:moveTo>
                      <a:pt x="760730" y="380365"/>
                    </a:moveTo>
                    <a:cubicBezTo>
                      <a:pt x="718715" y="380365"/>
                      <a:pt x="684657" y="346307"/>
                      <a:pt x="684657" y="304292"/>
                    </a:cubicBezTo>
                    <a:cubicBezTo>
                      <a:pt x="684657" y="262277"/>
                      <a:pt x="718715" y="228219"/>
                      <a:pt x="760730" y="228219"/>
                    </a:cubicBezTo>
                    <a:cubicBezTo>
                      <a:pt x="802745" y="228219"/>
                      <a:pt x="836803" y="262277"/>
                      <a:pt x="836803" y="304292"/>
                    </a:cubicBezTo>
                    <a:cubicBezTo>
                      <a:pt x="836803" y="346307"/>
                      <a:pt x="802745" y="380365"/>
                      <a:pt x="760730" y="380365"/>
                    </a:cubicBezTo>
                    <a:close/>
                    <a:moveTo>
                      <a:pt x="1141095" y="380365"/>
                    </a:moveTo>
                    <a:cubicBezTo>
                      <a:pt x="1099080" y="380365"/>
                      <a:pt x="1065022" y="346307"/>
                      <a:pt x="1065022" y="304292"/>
                    </a:cubicBezTo>
                    <a:cubicBezTo>
                      <a:pt x="1065022" y="262277"/>
                      <a:pt x="1099080" y="228219"/>
                      <a:pt x="1141095" y="228219"/>
                    </a:cubicBezTo>
                    <a:cubicBezTo>
                      <a:pt x="1183110" y="228219"/>
                      <a:pt x="1217168" y="262277"/>
                      <a:pt x="1217168" y="304292"/>
                    </a:cubicBezTo>
                    <a:cubicBezTo>
                      <a:pt x="1217168" y="346307"/>
                      <a:pt x="1183110" y="380365"/>
                      <a:pt x="1141095" y="380365"/>
                    </a:cubicBezTo>
                    <a:close/>
                  </a:path>
                </a:pathLst>
              </a:custGeom>
              <a:solidFill>
                <a:srgbClr val="000000"/>
              </a:solidFill>
              <a:ln w="380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MX"/>
              </a:p>
            </p:txBody>
          </p:sp>
        </p:grpSp>
        <p:grpSp>
          <p:nvGrpSpPr>
            <p:cNvPr id="120" name="Grupo 119">
              <a:extLst>
                <a:ext uri="{FF2B5EF4-FFF2-40B4-BE49-F238E27FC236}">
                  <a16:creationId xmlns:a16="http://schemas.microsoft.com/office/drawing/2014/main" id="{32C6ADFD-2285-4674-B96E-6CDFC3C0D2A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206622" y="5158760"/>
              <a:ext cx="1846660" cy="461665"/>
              <a:chOff x="4793488" y="1689417"/>
              <a:chExt cx="1846660" cy="461665"/>
            </a:xfrm>
          </p:grpSpPr>
          <p:sp>
            <p:nvSpPr>
              <p:cNvPr id="121" name="Rectángulo 120">
                <a:extLst>
                  <a:ext uri="{FF2B5EF4-FFF2-40B4-BE49-F238E27FC236}">
                    <a16:creationId xmlns:a16="http://schemas.microsoft.com/office/drawing/2014/main" id="{78F5B898-C817-48BD-9682-FCF5D17BC101}"/>
                  </a:ext>
                </a:extLst>
              </p:cNvPr>
              <p:cNvSpPr/>
              <p:nvPr/>
            </p:nvSpPr>
            <p:spPr>
              <a:xfrm>
                <a:off x="4937760" y="1801368"/>
                <a:ext cx="996696" cy="23774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122" name="Forma libre: forma 121">
                <a:extLst>
                  <a:ext uri="{FF2B5EF4-FFF2-40B4-BE49-F238E27FC236}">
                    <a16:creationId xmlns:a16="http://schemas.microsoft.com/office/drawing/2014/main" id="{27734A7B-D520-4D03-8B47-B44D2EFCD10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793488" y="1689417"/>
                <a:ext cx="1846660" cy="461665"/>
              </a:xfrm>
              <a:custGeom>
                <a:avLst/>
                <a:gdLst>
                  <a:gd name="connsiteX0" fmla="*/ 2298165 w 2434336"/>
                  <a:gd name="connsiteY0" fmla="*/ 0 h 608584"/>
                  <a:gd name="connsiteX1" fmla="*/ 136171 w 2434336"/>
                  <a:gd name="connsiteY1" fmla="*/ 0 h 608584"/>
                  <a:gd name="connsiteX2" fmla="*/ 0 w 2434336"/>
                  <a:gd name="connsiteY2" fmla="*/ 136171 h 608584"/>
                  <a:gd name="connsiteX3" fmla="*/ 0 w 2434336"/>
                  <a:gd name="connsiteY3" fmla="*/ 472413 h 608584"/>
                  <a:gd name="connsiteX4" fmla="*/ 136171 w 2434336"/>
                  <a:gd name="connsiteY4" fmla="*/ 608584 h 608584"/>
                  <a:gd name="connsiteX5" fmla="*/ 2298165 w 2434336"/>
                  <a:gd name="connsiteY5" fmla="*/ 608584 h 608584"/>
                  <a:gd name="connsiteX6" fmla="*/ 2434336 w 2434336"/>
                  <a:gd name="connsiteY6" fmla="*/ 472413 h 608584"/>
                  <a:gd name="connsiteX7" fmla="*/ 2434336 w 2434336"/>
                  <a:gd name="connsiteY7" fmla="*/ 136171 h 608584"/>
                  <a:gd name="connsiteX8" fmla="*/ 2298165 w 2434336"/>
                  <a:gd name="connsiteY8" fmla="*/ 0 h 608584"/>
                  <a:gd name="connsiteX9" fmla="*/ 380365 w 2434336"/>
                  <a:gd name="connsiteY9" fmla="*/ 380365 h 608584"/>
                  <a:gd name="connsiteX10" fmla="*/ 304292 w 2434336"/>
                  <a:gd name="connsiteY10" fmla="*/ 304292 h 608584"/>
                  <a:gd name="connsiteX11" fmla="*/ 380365 w 2434336"/>
                  <a:gd name="connsiteY11" fmla="*/ 228219 h 608584"/>
                  <a:gd name="connsiteX12" fmla="*/ 456438 w 2434336"/>
                  <a:gd name="connsiteY12" fmla="*/ 304292 h 608584"/>
                  <a:gd name="connsiteX13" fmla="*/ 380365 w 2434336"/>
                  <a:gd name="connsiteY13" fmla="*/ 380365 h 608584"/>
                  <a:gd name="connsiteX14" fmla="*/ 760730 w 2434336"/>
                  <a:gd name="connsiteY14" fmla="*/ 380365 h 608584"/>
                  <a:gd name="connsiteX15" fmla="*/ 684657 w 2434336"/>
                  <a:gd name="connsiteY15" fmla="*/ 304292 h 608584"/>
                  <a:gd name="connsiteX16" fmla="*/ 760730 w 2434336"/>
                  <a:gd name="connsiteY16" fmla="*/ 228219 h 608584"/>
                  <a:gd name="connsiteX17" fmla="*/ 836803 w 2434336"/>
                  <a:gd name="connsiteY17" fmla="*/ 304292 h 608584"/>
                  <a:gd name="connsiteX18" fmla="*/ 760730 w 2434336"/>
                  <a:gd name="connsiteY18" fmla="*/ 380365 h 608584"/>
                  <a:gd name="connsiteX19" fmla="*/ 1141095 w 2434336"/>
                  <a:gd name="connsiteY19" fmla="*/ 380365 h 608584"/>
                  <a:gd name="connsiteX20" fmla="*/ 1065022 w 2434336"/>
                  <a:gd name="connsiteY20" fmla="*/ 304292 h 608584"/>
                  <a:gd name="connsiteX21" fmla="*/ 1141095 w 2434336"/>
                  <a:gd name="connsiteY21" fmla="*/ 228219 h 608584"/>
                  <a:gd name="connsiteX22" fmla="*/ 1217168 w 2434336"/>
                  <a:gd name="connsiteY22" fmla="*/ 304292 h 608584"/>
                  <a:gd name="connsiteX23" fmla="*/ 1141095 w 2434336"/>
                  <a:gd name="connsiteY23" fmla="*/ 380365 h 608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434336" h="608584">
                    <a:moveTo>
                      <a:pt x="2298165" y="0"/>
                    </a:moveTo>
                    <a:lnTo>
                      <a:pt x="136171" y="0"/>
                    </a:lnTo>
                    <a:cubicBezTo>
                      <a:pt x="60965" y="0"/>
                      <a:pt x="0" y="60965"/>
                      <a:pt x="0" y="136171"/>
                    </a:cubicBezTo>
                    <a:lnTo>
                      <a:pt x="0" y="472413"/>
                    </a:lnTo>
                    <a:cubicBezTo>
                      <a:pt x="0" y="547619"/>
                      <a:pt x="60965" y="608584"/>
                      <a:pt x="136171" y="608584"/>
                    </a:cubicBezTo>
                    <a:lnTo>
                      <a:pt x="2298165" y="608584"/>
                    </a:lnTo>
                    <a:cubicBezTo>
                      <a:pt x="2373371" y="608584"/>
                      <a:pt x="2434336" y="547619"/>
                      <a:pt x="2434336" y="472413"/>
                    </a:cubicBezTo>
                    <a:lnTo>
                      <a:pt x="2434336" y="136171"/>
                    </a:lnTo>
                    <a:cubicBezTo>
                      <a:pt x="2434336" y="60965"/>
                      <a:pt x="2373371" y="0"/>
                      <a:pt x="2298165" y="0"/>
                    </a:cubicBezTo>
                    <a:close/>
                    <a:moveTo>
                      <a:pt x="380365" y="380365"/>
                    </a:moveTo>
                    <a:cubicBezTo>
                      <a:pt x="338350" y="380365"/>
                      <a:pt x="304292" y="346307"/>
                      <a:pt x="304292" y="304292"/>
                    </a:cubicBezTo>
                    <a:cubicBezTo>
                      <a:pt x="304292" y="262277"/>
                      <a:pt x="338350" y="228219"/>
                      <a:pt x="380365" y="228219"/>
                    </a:cubicBezTo>
                    <a:cubicBezTo>
                      <a:pt x="422380" y="228219"/>
                      <a:pt x="456438" y="262277"/>
                      <a:pt x="456438" y="304292"/>
                    </a:cubicBezTo>
                    <a:cubicBezTo>
                      <a:pt x="456438" y="346307"/>
                      <a:pt x="422380" y="380365"/>
                      <a:pt x="380365" y="380365"/>
                    </a:cubicBezTo>
                    <a:close/>
                    <a:moveTo>
                      <a:pt x="760730" y="380365"/>
                    </a:moveTo>
                    <a:cubicBezTo>
                      <a:pt x="718715" y="380365"/>
                      <a:pt x="684657" y="346307"/>
                      <a:pt x="684657" y="304292"/>
                    </a:cubicBezTo>
                    <a:cubicBezTo>
                      <a:pt x="684657" y="262277"/>
                      <a:pt x="718715" y="228219"/>
                      <a:pt x="760730" y="228219"/>
                    </a:cubicBezTo>
                    <a:cubicBezTo>
                      <a:pt x="802745" y="228219"/>
                      <a:pt x="836803" y="262277"/>
                      <a:pt x="836803" y="304292"/>
                    </a:cubicBezTo>
                    <a:cubicBezTo>
                      <a:pt x="836803" y="346307"/>
                      <a:pt x="802745" y="380365"/>
                      <a:pt x="760730" y="380365"/>
                    </a:cubicBezTo>
                    <a:close/>
                    <a:moveTo>
                      <a:pt x="1141095" y="380365"/>
                    </a:moveTo>
                    <a:cubicBezTo>
                      <a:pt x="1099080" y="380365"/>
                      <a:pt x="1065022" y="346307"/>
                      <a:pt x="1065022" y="304292"/>
                    </a:cubicBezTo>
                    <a:cubicBezTo>
                      <a:pt x="1065022" y="262277"/>
                      <a:pt x="1099080" y="228219"/>
                      <a:pt x="1141095" y="228219"/>
                    </a:cubicBezTo>
                    <a:cubicBezTo>
                      <a:pt x="1183110" y="228219"/>
                      <a:pt x="1217168" y="262277"/>
                      <a:pt x="1217168" y="304292"/>
                    </a:cubicBezTo>
                    <a:cubicBezTo>
                      <a:pt x="1217168" y="346307"/>
                      <a:pt x="1183110" y="380365"/>
                      <a:pt x="1141095" y="380365"/>
                    </a:cubicBezTo>
                    <a:close/>
                  </a:path>
                </a:pathLst>
              </a:custGeom>
              <a:solidFill>
                <a:srgbClr val="000000"/>
              </a:solidFill>
              <a:ln w="380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MX"/>
              </a:p>
            </p:txBody>
          </p:sp>
        </p:grpSp>
        <p:grpSp>
          <p:nvGrpSpPr>
            <p:cNvPr id="123" name="Grupo 122">
              <a:extLst>
                <a:ext uri="{FF2B5EF4-FFF2-40B4-BE49-F238E27FC236}">
                  <a16:creationId xmlns:a16="http://schemas.microsoft.com/office/drawing/2014/main" id="{4E3441D7-7956-48D6-AE50-F88D6F23F5F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206622" y="5732376"/>
              <a:ext cx="1846660" cy="461665"/>
              <a:chOff x="4793488" y="1689417"/>
              <a:chExt cx="1846660" cy="461665"/>
            </a:xfrm>
          </p:grpSpPr>
          <p:sp>
            <p:nvSpPr>
              <p:cNvPr id="124" name="Rectángulo 123">
                <a:extLst>
                  <a:ext uri="{FF2B5EF4-FFF2-40B4-BE49-F238E27FC236}">
                    <a16:creationId xmlns:a16="http://schemas.microsoft.com/office/drawing/2014/main" id="{17DC2EF5-903E-4E14-A7A4-7CC9CDB7B17F}"/>
                  </a:ext>
                </a:extLst>
              </p:cNvPr>
              <p:cNvSpPr/>
              <p:nvPr/>
            </p:nvSpPr>
            <p:spPr>
              <a:xfrm>
                <a:off x="4937760" y="1801368"/>
                <a:ext cx="996696" cy="23774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125" name="Forma libre: forma 124">
                <a:extLst>
                  <a:ext uri="{FF2B5EF4-FFF2-40B4-BE49-F238E27FC236}">
                    <a16:creationId xmlns:a16="http://schemas.microsoft.com/office/drawing/2014/main" id="{9BAA5ED2-D7CE-4377-9E64-FEA370A7288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793488" y="1689417"/>
                <a:ext cx="1846660" cy="461665"/>
              </a:xfrm>
              <a:custGeom>
                <a:avLst/>
                <a:gdLst>
                  <a:gd name="connsiteX0" fmla="*/ 2298165 w 2434336"/>
                  <a:gd name="connsiteY0" fmla="*/ 0 h 608584"/>
                  <a:gd name="connsiteX1" fmla="*/ 136171 w 2434336"/>
                  <a:gd name="connsiteY1" fmla="*/ 0 h 608584"/>
                  <a:gd name="connsiteX2" fmla="*/ 0 w 2434336"/>
                  <a:gd name="connsiteY2" fmla="*/ 136171 h 608584"/>
                  <a:gd name="connsiteX3" fmla="*/ 0 w 2434336"/>
                  <a:gd name="connsiteY3" fmla="*/ 472413 h 608584"/>
                  <a:gd name="connsiteX4" fmla="*/ 136171 w 2434336"/>
                  <a:gd name="connsiteY4" fmla="*/ 608584 h 608584"/>
                  <a:gd name="connsiteX5" fmla="*/ 2298165 w 2434336"/>
                  <a:gd name="connsiteY5" fmla="*/ 608584 h 608584"/>
                  <a:gd name="connsiteX6" fmla="*/ 2434336 w 2434336"/>
                  <a:gd name="connsiteY6" fmla="*/ 472413 h 608584"/>
                  <a:gd name="connsiteX7" fmla="*/ 2434336 w 2434336"/>
                  <a:gd name="connsiteY7" fmla="*/ 136171 h 608584"/>
                  <a:gd name="connsiteX8" fmla="*/ 2298165 w 2434336"/>
                  <a:gd name="connsiteY8" fmla="*/ 0 h 608584"/>
                  <a:gd name="connsiteX9" fmla="*/ 380365 w 2434336"/>
                  <a:gd name="connsiteY9" fmla="*/ 380365 h 608584"/>
                  <a:gd name="connsiteX10" fmla="*/ 304292 w 2434336"/>
                  <a:gd name="connsiteY10" fmla="*/ 304292 h 608584"/>
                  <a:gd name="connsiteX11" fmla="*/ 380365 w 2434336"/>
                  <a:gd name="connsiteY11" fmla="*/ 228219 h 608584"/>
                  <a:gd name="connsiteX12" fmla="*/ 456438 w 2434336"/>
                  <a:gd name="connsiteY12" fmla="*/ 304292 h 608584"/>
                  <a:gd name="connsiteX13" fmla="*/ 380365 w 2434336"/>
                  <a:gd name="connsiteY13" fmla="*/ 380365 h 608584"/>
                  <a:gd name="connsiteX14" fmla="*/ 760730 w 2434336"/>
                  <a:gd name="connsiteY14" fmla="*/ 380365 h 608584"/>
                  <a:gd name="connsiteX15" fmla="*/ 684657 w 2434336"/>
                  <a:gd name="connsiteY15" fmla="*/ 304292 h 608584"/>
                  <a:gd name="connsiteX16" fmla="*/ 760730 w 2434336"/>
                  <a:gd name="connsiteY16" fmla="*/ 228219 h 608584"/>
                  <a:gd name="connsiteX17" fmla="*/ 836803 w 2434336"/>
                  <a:gd name="connsiteY17" fmla="*/ 304292 h 608584"/>
                  <a:gd name="connsiteX18" fmla="*/ 760730 w 2434336"/>
                  <a:gd name="connsiteY18" fmla="*/ 380365 h 608584"/>
                  <a:gd name="connsiteX19" fmla="*/ 1141095 w 2434336"/>
                  <a:gd name="connsiteY19" fmla="*/ 380365 h 608584"/>
                  <a:gd name="connsiteX20" fmla="*/ 1065022 w 2434336"/>
                  <a:gd name="connsiteY20" fmla="*/ 304292 h 608584"/>
                  <a:gd name="connsiteX21" fmla="*/ 1141095 w 2434336"/>
                  <a:gd name="connsiteY21" fmla="*/ 228219 h 608584"/>
                  <a:gd name="connsiteX22" fmla="*/ 1217168 w 2434336"/>
                  <a:gd name="connsiteY22" fmla="*/ 304292 h 608584"/>
                  <a:gd name="connsiteX23" fmla="*/ 1141095 w 2434336"/>
                  <a:gd name="connsiteY23" fmla="*/ 380365 h 608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434336" h="608584">
                    <a:moveTo>
                      <a:pt x="2298165" y="0"/>
                    </a:moveTo>
                    <a:lnTo>
                      <a:pt x="136171" y="0"/>
                    </a:lnTo>
                    <a:cubicBezTo>
                      <a:pt x="60965" y="0"/>
                      <a:pt x="0" y="60965"/>
                      <a:pt x="0" y="136171"/>
                    </a:cubicBezTo>
                    <a:lnTo>
                      <a:pt x="0" y="472413"/>
                    </a:lnTo>
                    <a:cubicBezTo>
                      <a:pt x="0" y="547619"/>
                      <a:pt x="60965" y="608584"/>
                      <a:pt x="136171" y="608584"/>
                    </a:cubicBezTo>
                    <a:lnTo>
                      <a:pt x="2298165" y="608584"/>
                    </a:lnTo>
                    <a:cubicBezTo>
                      <a:pt x="2373371" y="608584"/>
                      <a:pt x="2434336" y="547619"/>
                      <a:pt x="2434336" y="472413"/>
                    </a:cubicBezTo>
                    <a:lnTo>
                      <a:pt x="2434336" y="136171"/>
                    </a:lnTo>
                    <a:cubicBezTo>
                      <a:pt x="2434336" y="60965"/>
                      <a:pt x="2373371" y="0"/>
                      <a:pt x="2298165" y="0"/>
                    </a:cubicBezTo>
                    <a:close/>
                    <a:moveTo>
                      <a:pt x="380365" y="380365"/>
                    </a:moveTo>
                    <a:cubicBezTo>
                      <a:pt x="338350" y="380365"/>
                      <a:pt x="304292" y="346307"/>
                      <a:pt x="304292" y="304292"/>
                    </a:cubicBezTo>
                    <a:cubicBezTo>
                      <a:pt x="304292" y="262277"/>
                      <a:pt x="338350" y="228219"/>
                      <a:pt x="380365" y="228219"/>
                    </a:cubicBezTo>
                    <a:cubicBezTo>
                      <a:pt x="422380" y="228219"/>
                      <a:pt x="456438" y="262277"/>
                      <a:pt x="456438" y="304292"/>
                    </a:cubicBezTo>
                    <a:cubicBezTo>
                      <a:pt x="456438" y="346307"/>
                      <a:pt x="422380" y="380365"/>
                      <a:pt x="380365" y="380365"/>
                    </a:cubicBezTo>
                    <a:close/>
                    <a:moveTo>
                      <a:pt x="760730" y="380365"/>
                    </a:moveTo>
                    <a:cubicBezTo>
                      <a:pt x="718715" y="380365"/>
                      <a:pt x="684657" y="346307"/>
                      <a:pt x="684657" y="304292"/>
                    </a:cubicBezTo>
                    <a:cubicBezTo>
                      <a:pt x="684657" y="262277"/>
                      <a:pt x="718715" y="228219"/>
                      <a:pt x="760730" y="228219"/>
                    </a:cubicBezTo>
                    <a:cubicBezTo>
                      <a:pt x="802745" y="228219"/>
                      <a:pt x="836803" y="262277"/>
                      <a:pt x="836803" y="304292"/>
                    </a:cubicBezTo>
                    <a:cubicBezTo>
                      <a:pt x="836803" y="346307"/>
                      <a:pt x="802745" y="380365"/>
                      <a:pt x="760730" y="380365"/>
                    </a:cubicBezTo>
                    <a:close/>
                    <a:moveTo>
                      <a:pt x="1141095" y="380365"/>
                    </a:moveTo>
                    <a:cubicBezTo>
                      <a:pt x="1099080" y="380365"/>
                      <a:pt x="1065022" y="346307"/>
                      <a:pt x="1065022" y="304292"/>
                    </a:cubicBezTo>
                    <a:cubicBezTo>
                      <a:pt x="1065022" y="262277"/>
                      <a:pt x="1099080" y="228219"/>
                      <a:pt x="1141095" y="228219"/>
                    </a:cubicBezTo>
                    <a:cubicBezTo>
                      <a:pt x="1183110" y="228219"/>
                      <a:pt x="1217168" y="262277"/>
                      <a:pt x="1217168" y="304292"/>
                    </a:cubicBezTo>
                    <a:cubicBezTo>
                      <a:pt x="1217168" y="346307"/>
                      <a:pt x="1183110" y="380365"/>
                      <a:pt x="1141095" y="380365"/>
                    </a:cubicBezTo>
                    <a:close/>
                  </a:path>
                </a:pathLst>
              </a:custGeom>
              <a:solidFill>
                <a:srgbClr val="000000"/>
              </a:solidFill>
              <a:ln w="380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MX"/>
              </a:p>
            </p:txBody>
          </p:sp>
        </p:grpSp>
      </p:grpSp>
      <p:pic>
        <p:nvPicPr>
          <p:cNvPr id="133" name="Gráfico 132">
            <a:extLst>
              <a:ext uri="{FF2B5EF4-FFF2-40B4-BE49-F238E27FC236}">
                <a16:creationId xmlns:a16="http://schemas.microsoft.com/office/drawing/2014/main" id="{0D06B3A5-A1FD-4179-9A64-EA4883E527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12988" y="2022578"/>
            <a:ext cx="1422892" cy="1422892"/>
          </a:xfrm>
          <a:prstGeom prst="rect">
            <a:avLst/>
          </a:prstGeom>
        </p:spPr>
      </p:pic>
      <p:pic>
        <p:nvPicPr>
          <p:cNvPr id="134" name="Gráfico 133">
            <a:extLst>
              <a:ext uri="{FF2B5EF4-FFF2-40B4-BE49-F238E27FC236}">
                <a16:creationId xmlns:a16="http://schemas.microsoft.com/office/drawing/2014/main" id="{B647896A-44C2-4EFB-9839-4BDED81C24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53364" y="2033323"/>
            <a:ext cx="1422892" cy="1422892"/>
          </a:xfrm>
          <a:prstGeom prst="rect">
            <a:avLst/>
          </a:prstGeom>
        </p:spPr>
      </p:pic>
      <p:pic>
        <p:nvPicPr>
          <p:cNvPr id="135" name="Gráfico 134">
            <a:extLst>
              <a:ext uri="{FF2B5EF4-FFF2-40B4-BE49-F238E27FC236}">
                <a16:creationId xmlns:a16="http://schemas.microsoft.com/office/drawing/2014/main" id="{961E306D-E399-444D-9CC8-4CDE893E02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12986" y="2033323"/>
            <a:ext cx="1422892" cy="1422892"/>
          </a:xfrm>
          <a:prstGeom prst="rect">
            <a:avLst/>
          </a:prstGeom>
        </p:spPr>
      </p:pic>
      <p:pic>
        <p:nvPicPr>
          <p:cNvPr id="137" name="Gráfico 136">
            <a:extLst>
              <a:ext uri="{FF2B5EF4-FFF2-40B4-BE49-F238E27FC236}">
                <a16:creationId xmlns:a16="http://schemas.microsoft.com/office/drawing/2014/main" id="{74984741-72C4-4C43-BCDB-FAEEA116B3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28907" y="2035393"/>
            <a:ext cx="1422892" cy="1422892"/>
          </a:xfrm>
          <a:prstGeom prst="rect">
            <a:avLst/>
          </a:prstGeom>
        </p:spPr>
      </p:pic>
      <p:grpSp>
        <p:nvGrpSpPr>
          <p:cNvPr id="126" name="Grupo 125">
            <a:extLst>
              <a:ext uri="{FF2B5EF4-FFF2-40B4-BE49-F238E27FC236}">
                <a16:creationId xmlns:a16="http://schemas.microsoft.com/office/drawing/2014/main" id="{9B553A42-B7A4-44BD-8812-F1C6BC99B681}"/>
              </a:ext>
            </a:extLst>
          </p:cNvPr>
          <p:cNvGrpSpPr>
            <a:grpSpLocks noChangeAspect="1"/>
          </p:cNvGrpSpPr>
          <p:nvPr/>
        </p:nvGrpSpPr>
        <p:grpSpPr>
          <a:xfrm>
            <a:off x="6577585" y="3375052"/>
            <a:ext cx="1422896" cy="355724"/>
            <a:chOff x="4793488" y="1689417"/>
            <a:chExt cx="1846660" cy="461665"/>
          </a:xfrm>
        </p:grpSpPr>
        <p:sp>
          <p:nvSpPr>
            <p:cNvPr id="127" name="Rectángulo 126">
              <a:extLst>
                <a:ext uri="{FF2B5EF4-FFF2-40B4-BE49-F238E27FC236}">
                  <a16:creationId xmlns:a16="http://schemas.microsoft.com/office/drawing/2014/main" id="{CB5F20B9-AAAE-45DC-93A9-C21C72C9A9C7}"/>
                </a:ext>
              </a:extLst>
            </p:cNvPr>
            <p:cNvSpPr/>
            <p:nvPr/>
          </p:nvSpPr>
          <p:spPr>
            <a:xfrm>
              <a:off x="4937760" y="1801368"/>
              <a:ext cx="996696" cy="23774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28" name="Forma libre: forma 127">
              <a:extLst>
                <a:ext uri="{FF2B5EF4-FFF2-40B4-BE49-F238E27FC236}">
                  <a16:creationId xmlns:a16="http://schemas.microsoft.com/office/drawing/2014/main" id="{458B34DB-9BDA-48E7-A922-37B880D3377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93488" y="1689417"/>
              <a:ext cx="1846660" cy="461665"/>
            </a:xfrm>
            <a:custGeom>
              <a:avLst/>
              <a:gdLst>
                <a:gd name="connsiteX0" fmla="*/ 2298165 w 2434336"/>
                <a:gd name="connsiteY0" fmla="*/ 0 h 608584"/>
                <a:gd name="connsiteX1" fmla="*/ 136171 w 2434336"/>
                <a:gd name="connsiteY1" fmla="*/ 0 h 608584"/>
                <a:gd name="connsiteX2" fmla="*/ 0 w 2434336"/>
                <a:gd name="connsiteY2" fmla="*/ 136171 h 608584"/>
                <a:gd name="connsiteX3" fmla="*/ 0 w 2434336"/>
                <a:gd name="connsiteY3" fmla="*/ 472413 h 608584"/>
                <a:gd name="connsiteX4" fmla="*/ 136171 w 2434336"/>
                <a:gd name="connsiteY4" fmla="*/ 608584 h 608584"/>
                <a:gd name="connsiteX5" fmla="*/ 2298165 w 2434336"/>
                <a:gd name="connsiteY5" fmla="*/ 608584 h 608584"/>
                <a:gd name="connsiteX6" fmla="*/ 2434336 w 2434336"/>
                <a:gd name="connsiteY6" fmla="*/ 472413 h 608584"/>
                <a:gd name="connsiteX7" fmla="*/ 2434336 w 2434336"/>
                <a:gd name="connsiteY7" fmla="*/ 136171 h 608584"/>
                <a:gd name="connsiteX8" fmla="*/ 2298165 w 2434336"/>
                <a:gd name="connsiteY8" fmla="*/ 0 h 608584"/>
                <a:gd name="connsiteX9" fmla="*/ 380365 w 2434336"/>
                <a:gd name="connsiteY9" fmla="*/ 380365 h 608584"/>
                <a:gd name="connsiteX10" fmla="*/ 304292 w 2434336"/>
                <a:gd name="connsiteY10" fmla="*/ 304292 h 608584"/>
                <a:gd name="connsiteX11" fmla="*/ 380365 w 2434336"/>
                <a:gd name="connsiteY11" fmla="*/ 228219 h 608584"/>
                <a:gd name="connsiteX12" fmla="*/ 456438 w 2434336"/>
                <a:gd name="connsiteY12" fmla="*/ 304292 h 608584"/>
                <a:gd name="connsiteX13" fmla="*/ 380365 w 2434336"/>
                <a:gd name="connsiteY13" fmla="*/ 380365 h 608584"/>
                <a:gd name="connsiteX14" fmla="*/ 760730 w 2434336"/>
                <a:gd name="connsiteY14" fmla="*/ 380365 h 608584"/>
                <a:gd name="connsiteX15" fmla="*/ 684657 w 2434336"/>
                <a:gd name="connsiteY15" fmla="*/ 304292 h 608584"/>
                <a:gd name="connsiteX16" fmla="*/ 760730 w 2434336"/>
                <a:gd name="connsiteY16" fmla="*/ 228219 h 608584"/>
                <a:gd name="connsiteX17" fmla="*/ 836803 w 2434336"/>
                <a:gd name="connsiteY17" fmla="*/ 304292 h 608584"/>
                <a:gd name="connsiteX18" fmla="*/ 760730 w 2434336"/>
                <a:gd name="connsiteY18" fmla="*/ 380365 h 608584"/>
                <a:gd name="connsiteX19" fmla="*/ 1141095 w 2434336"/>
                <a:gd name="connsiteY19" fmla="*/ 380365 h 608584"/>
                <a:gd name="connsiteX20" fmla="*/ 1065022 w 2434336"/>
                <a:gd name="connsiteY20" fmla="*/ 304292 h 608584"/>
                <a:gd name="connsiteX21" fmla="*/ 1141095 w 2434336"/>
                <a:gd name="connsiteY21" fmla="*/ 228219 h 608584"/>
                <a:gd name="connsiteX22" fmla="*/ 1217168 w 2434336"/>
                <a:gd name="connsiteY22" fmla="*/ 304292 h 608584"/>
                <a:gd name="connsiteX23" fmla="*/ 1141095 w 2434336"/>
                <a:gd name="connsiteY23" fmla="*/ 380365 h 608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434336" h="608584">
                  <a:moveTo>
                    <a:pt x="2298165" y="0"/>
                  </a:moveTo>
                  <a:lnTo>
                    <a:pt x="136171" y="0"/>
                  </a:lnTo>
                  <a:cubicBezTo>
                    <a:pt x="60965" y="0"/>
                    <a:pt x="0" y="60965"/>
                    <a:pt x="0" y="136171"/>
                  </a:cubicBezTo>
                  <a:lnTo>
                    <a:pt x="0" y="472413"/>
                  </a:lnTo>
                  <a:cubicBezTo>
                    <a:pt x="0" y="547619"/>
                    <a:pt x="60965" y="608584"/>
                    <a:pt x="136171" y="608584"/>
                  </a:cubicBezTo>
                  <a:lnTo>
                    <a:pt x="2298165" y="608584"/>
                  </a:lnTo>
                  <a:cubicBezTo>
                    <a:pt x="2373371" y="608584"/>
                    <a:pt x="2434336" y="547619"/>
                    <a:pt x="2434336" y="472413"/>
                  </a:cubicBezTo>
                  <a:lnTo>
                    <a:pt x="2434336" y="136171"/>
                  </a:lnTo>
                  <a:cubicBezTo>
                    <a:pt x="2434336" y="60965"/>
                    <a:pt x="2373371" y="0"/>
                    <a:pt x="2298165" y="0"/>
                  </a:cubicBezTo>
                  <a:close/>
                  <a:moveTo>
                    <a:pt x="380365" y="380365"/>
                  </a:moveTo>
                  <a:cubicBezTo>
                    <a:pt x="338350" y="380365"/>
                    <a:pt x="304292" y="346307"/>
                    <a:pt x="304292" y="304292"/>
                  </a:cubicBezTo>
                  <a:cubicBezTo>
                    <a:pt x="304292" y="262277"/>
                    <a:pt x="338350" y="228219"/>
                    <a:pt x="380365" y="228219"/>
                  </a:cubicBezTo>
                  <a:cubicBezTo>
                    <a:pt x="422380" y="228219"/>
                    <a:pt x="456438" y="262277"/>
                    <a:pt x="456438" y="304292"/>
                  </a:cubicBezTo>
                  <a:cubicBezTo>
                    <a:pt x="456438" y="346307"/>
                    <a:pt x="422380" y="380365"/>
                    <a:pt x="380365" y="380365"/>
                  </a:cubicBezTo>
                  <a:close/>
                  <a:moveTo>
                    <a:pt x="760730" y="380365"/>
                  </a:moveTo>
                  <a:cubicBezTo>
                    <a:pt x="718715" y="380365"/>
                    <a:pt x="684657" y="346307"/>
                    <a:pt x="684657" y="304292"/>
                  </a:cubicBezTo>
                  <a:cubicBezTo>
                    <a:pt x="684657" y="262277"/>
                    <a:pt x="718715" y="228219"/>
                    <a:pt x="760730" y="228219"/>
                  </a:cubicBezTo>
                  <a:cubicBezTo>
                    <a:pt x="802745" y="228219"/>
                    <a:pt x="836803" y="262277"/>
                    <a:pt x="836803" y="304292"/>
                  </a:cubicBezTo>
                  <a:cubicBezTo>
                    <a:pt x="836803" y="346307"/>
                    <a:pt x="802745" y="380365"/>
                    <a:pt x="760730" y="380365"/>
                  </a:cubicBezTo>
                  <a:close/>
                  <a:moveTo>
                    <a:pt x="1141095" y="380365"/>
                  </a:moveTo>
                  <a:cubicBezTo>
                    <a:pt x="1099080" y="380365"/>
                    <a:pt x="1065022" y="346307"/>
                    <a:pt x="1065022" y="304292"/>
                  </a:cubicBezTo>
                  <a:cubicBezTo>
                    <a:pt x="1065022" y="262277"/>
                    <a:pt x="1099080" y="228219"/>
                    <a:pt x="1141095" y="228219"/>
                  </a:cubicBezTo>
                  <a:cubicBezTo>
                    <a:pt x="1183110" y="228219"/>
                    <a:pt x="1217168" y="262277"/>
                    <a:pt x="1217168" y="304292"/>
                  </a:cubicBezTo>
                  <a:cubicBezTo>
                    <a:pt x="1217168" y="346307"/>
                    <a:pt x="1183110" y="380365"/>
                    <a:pt x="1141095" y="380365"/>
                  </a:cubicBezTo>
                  <a:close/>
                </a:path>
              </a:pathLst>
            </a:custGeom>
            <a:solidFill>
              <a:schemeClr val="accent6"/>
            </a:solidFill>
            <a:ln w="12700" cap="flat">
              <a:solidFill>
                <a:schemeClr val="accent6">
                  <a:lumMod val="5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MX"/>
            </a:p>
          </p:txBody>
        </p:sp>
      </p:grpSp>
      <p:grpSp>
        <p:nvGrpSpPr>
          <p:cNvPr id="140" name="Grupo 139">
            <a:extLst>
              <a:ext uri="{FF2B5EF4-FFF2-40B4-BE49-F238E27FC236}">
                <a16:creationId xmlns:a16="http://schemas.microsoft.com/office/drawing/2014/main" id="{4AF1C44C-06BB-439B-974D-BBF40892E085}"/>
              </a:ext>
            </a:extLst>
          </p:cNvPr>
          <p:cNvGrpSpPr>
            <a:grpSpLocks noChangeAspect="1"/>
          </p:cNvGrpSpPr>
          <p:nvPr/>
        </p:nvGrpSpPr>
        <p:grpSpPr>
          <a:xfrm>
            <a:off x="4782228" y="1801242"/>
            <a:ext cx="2627544" cy="3941316"/>
            <a:chOff x="5071225" y="1787015"/>
            <a:chExt cx="2498090" cy="3747135"/>
          </a:xfrm>
        </p:grpSpPr>
        <p:sp>
          <p:nvSpPr>
            <p:cNvPr id="141" name="Rectángulo 140">
              <a:extLst>
                <a:ext uri="{FF2B5EF4-FFF2-40B4-BE49-F238E27FC236}">
                  <a16:creationId xmlns:a16="http://schemas.microsoft.com/office/drawing/2014/main" id="{3D10A53D-9A96-4F6B-B3A3-05C4D7A0ED4B}"/>
                </a:ext>
              </a:extLst>
            </p:cNvPr>
            <p:cNvSpPr/>
            <p:nvPr/>
          </p:nvSpPr>
          <p:spPr>
            <a:xfrm>
              <a:off x="5513832" y="2450592"/>
              <a:ext cx="447260" cy="466344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42" name="Rectángulo 141">
              <a:extLst>
                <a:ext uri="{FF2B5EF4-FFF2-40B4-BE49-F238E27FC236}">
                  <a16:creationId xmlns:a16="http://schemas.microsoft.com/office/drawing/2014/main" id="{40682214-A279-41A8-A5D5-75DC29EB48A3}"/>
                </a:ext>
              </a:extLst>
            </p:cNvPr>
            <p:cNvSpPr/>
            <p:nvPr/>
          </p:nvSpPr>
          <p:spPr>
            <a:xfrm>
              <a:off x="6696939" y="3194238"/>
              <a:ext cx="447260" cy="466344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43" name="Rectángulo 142">
              <a:extLst>
                <a:ext uri="{FF2B5EF4-FFF2-40B4-BE49-F238E27FC236}">
                  <a16:creationId xmlns:a16="http://schemas.microsoft.com/office/drawing/2014/main" id="{AB0F7996-A9FE-45E7-9250-3D9520699718}"/>
                </a:ext>
              </a:extLst>
            </p:cNvPr>
            <p:cNvSpPr/>
            <p:nvPr/>
          </p:nvSpPr>
          <p:spPr>
            <a:xfrm>
              <a:off x="5513832" y="4587240"/>
              <a:ext cx="447260" cy="466344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44" name="Rectángulo 143">
              <a:extLst>
                <a:ext uri="{FF2B5EF4-FFF2-40B4-BE49-F238E27FC236}">
                  <a16:creationId xmlns:a16="http://schemas.microsoft.com/office/drawing/2014/main" id="{B43BC372-E75B-4071-80C8-795D3EE08848}"/>
                </a:ext>
              </a:extLst>
            </p:cNvPr>
            <p:cNvSpPr/>
            <p:nvPr/>
          </p:nvSpPr>
          <p:spPr>
            <a:xfrm>
              <a:off x="6096000" y="4562856"/>
              <a:ext cx="451104" cy="749808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45" name="Gráfico 2" descr="Edificio">
              <a:extLst>
                <a:ext uri="{FF2B5EF4-FFF2-40B4-BE49-F238E27FC236}">
                  <a16:creationId xmlns:a16="http://schemas.microsoft.com/office/drawing/2014/main" id="{7F2CA27C-D5C1-442E-8DB7-4E64E2D920FF}"/>
                </a:ext>
              </a:extLst>
            </p:cNvPr>
            <p:cNvSpPr/>
            <p:nvPr/>
          </p:nvSpPr>
          <p:spPr>
            <a:xfrm>
              <a:off x="5071225" y="1787015"/>
              <a:ext cx="2498090" cy="3747135"/>
            </a:xfrm>
            <a:custGeom>
              <a:avLst/>
              <a:gdLst>
                <a:gd name="connsiteX0" fmla="*/ 2007394 w 2498090"/>
                <a:gd name="connsiteY0" fmla="*/ 1026001 h 3747135"/>
                <a:gd name="connsiteX1" fmla="*/ 1739741 w 2498090"/>
                <a:gd name="connsiteY1" fmla="*/ 1026001 h 3747135"/>
                <a:gd name="connsiteX2" fmla="*/ 1739741 w 2498090"/>
                <a:gd name="connsiteY2" fmla="*/ 758349 h 3747135"/>
                <a:gd name="connsiteX3" fmla="*/ 2007394 w 2498090"/>
                <a:gd name="connsiteY3" fmla="*/ 758349 h 3747135"/>
                <a:gd name="connsiteX4" fmla="*/ 2007394 w 2498090"/>
                <a:gd name="connsiteY4" fmla="*/ 1026001 h 3747135"/>
                <a:gd name="connsiteX5" fmla="*/ 2007394 w 2498090"/>
                <a:gd name="connsiteY5" fmla="*/ 1739741 h 3747135"/>
                <a:gd name="connsiteX6" fmla="*/ 1739741 w 2498090"/>
                <a:gd name="connsiteY6" fmla="*/ 1739741 h 3747135"/>
                <a:gd name="connsiteX7" fmla="*/ 1739741 w 2498090"/>
                <a:gd name="connsiteY7" fmla="*/ 1472089 h 3747135"/>
                <a:gd name="connsiteX8" fmla="*/ 2007394 w 2498090"/>
                <a:gd name="connsiteY8" fmla="*/ 1472089 h 3747135"/>
                <a:gd name="connsiteX9" fmla="*/ 2007394 w 2498090"/>
                <a:gd name="connsiteY9" fmla="*/ 1739741 h 3747135"/>
                <a:gd name="connsiteX10" fmla="*/ 2007394 w 2498090"/>
                <a:gd name="connsiteY10" fmla="*/ 2453481 h 3747135"/>
                <a:gd name="connsiteX11" fmla="*/ 1739741 w 2498090"/>
                <a:gd name="connsiteY11" fmla="*/ 2453481 h 3747135"/>
                <a:gd name="connsiteX12" fmla="*/ 1739741 w 2498090"/>
                <a:gd name="connsiteY12" fmla="*/ 2185829 h 3747135"/>
                <a:gd name="connsiteX13" fmla="*/ 2007394 w 2498090"/>
                <a:gd name="connsiteY13" fmla="*/ 2185829 h 3747135"/>
                <a:gd name="connsiteX14" fmla="*/ 2007394 w 2498090"/>
                <a:gd name="connsiteY14" fmla="*/ 2453481 h 3747135"/>
                <a:gd name="connsiteX15" fmla="*/ 2007394 w 2498090"/>
                <a:gd name="connsiteY15" fmla="*/ 3167221 h 3747135"/>
                <a:gd name="connsiteX16" fmla="*/ 1739741 w 2498090"/>
                <a:gd name="connsiteY16" fmla="*/ 3167221 h 3747135"/>
                <a:gd name="connsiteX17" fmla="*/ 1739741 w 2498090"/>
                <a:gd name="connsiteY17" fmla="*/ 2899569 h 3747135"/>
                <a:gd name="connsiteX18" fmla="*/ 2007394 w 2498090"/>
                <a:gd name="connsiteY18" fmla="*/ 2899569 h 3747135"/>
                <a:gd name="connsiteX19" fmla="*/ 2007394 w 2498090"/>
                <a:gd name="connsiteY19" fmla="*/ 3167221 h 3747135"/>
                <a:gd name="connsiteX20" fmla="*/ 1382871 w 2498090"/>
                <a:gd name="connsiteY20" fmla="*/ 1026001 h 3747135"/>
                <a:gd name="connsiteX21" fmla="*/ 1115219 w 2498090"/>
                <a:gd name="connsiteY21" fmla="*/ 1026001 h 3747135"/>
                <a:gd name="connsiteX22" fmla="*/ 1115219 w 2498090"/>
                <a:gd name="connsiteY22" fmla="*/ 758349 h 3747135"/>
                <a:gd name="connsiteX23" fmla="*/ 1382871 w 2498090"/>
                <a:gd name="connsiteY23" fmla="*/ 758349 h 3747135"/>
                <a:gd name="connsiteX24" fmla="*/ 1382871 w 2498090"/>
                <a:gd name="connsiteY24" fmla="*/ 1026001 h 3747135"/>
                <a:gd name="connsiteX25" fmla="*/ 1382871 w 2498090"/>
                <a:gd name="connsiteY25" fmla="*/ 1739741 h 3747135"/>
                <a:gd name="connsiteX26" fmla="*/ 1115219 w 2498090"/>
                <a:gd name="connsiteY26" fmla="*/ 1739741 h 3747135"/>
                <a:gd name="connsiteX27" fmla="*/ 1115219 w 2498090"/>
                <a:gd name="connsiteY27" fmla="*/ 1472089 h 3747135"/>
                <a:gd name="connsiteX28" fmla="*/ 1382871 w 2498090"/>
                <a:gd name="connsiteY28" fmla="*/ 1472089 h 3747135"/>
                <a:gd name="connsiteX29" fmla="*/ 1382871 w 2498090"/>
                <a:gd name="connsiteY29" fmla="*/ 1739741 h 3747135"/>
                <a:gd name="connsiteX30" fmla="*/ 1382871 w 2498090"/>
                <a:gd name="connsiteY30" fmla="*/ 2453481 h 3747135"/>
                <a:gd name="connsiteX31" fmla="*/ 1115219 w 2498090"/>
                <a:gd name="connsiteY31" fmla="*/ 2453481 h 3747135"/>
                <a:gd name="connsiteX32" fmla="*/ 1115219 w 2498090"/>
                <a:gd name="connsiteY32" fmla="*/ 2185829 h 3747135"/>
                <a:gd name="connsiteX33" fmla="*/ 1382871 w 2498090"/>
                <a:gd name="connsiteY33" fmla="*/ 2185829 h 3747135"/>
                <a:gd name="connsiteX34" fmla="*/ 1382871 w 2498090"/>
                <a:gd name="connsiteY34" fmla="*/ 2453481 h 3747135"/>
                <a:gd name="connsiteX35" fmla="*/ 1382871 w 2498090"/>
                <a:gd name="connsiteY35" fmla="*/ 3434874 h 3747135"/>
                <a:gd name="connsiteX36" fmla="*/ 1115219 w 2498090"/>
                <a:gd name="connsiteY36" fmla="*/ 3434874 h 3747135"/>
                <a:gd name="connsiteX37" fmla="*/ 1115219 w 2498090"/>
                <a:gd name="connsiteY37" fmla="*/ 2899569 h 3747135"/>
                <a:gd name="connsiteX38" fmla="*/ 1382871 w 2498090"/>
                <a:gd name="connsiteY38" fmla="*/ 2899569 h 3747135"/>
                <a:gd name="connsiteX39" fmla="*/ 1382871 w 2498090"/>
                <a:gd name="connsiteY39" fmla="*/ 3434874 h 3747135"/>
                <a:gd name="connsiteX40" fmla="*/ 758349 w 2498090"/>
                <a:gd name="connsiteY40" fmla="*/ 1026001 h 3747135"/>
                <a:gd name="connsiteX41" fmla="*/ 490696 w 2498090"/>
                <a:gd name="connsiteY41" fmla="*/ 1026001 h 3747135"/>
                <a:gd name="connsiteX42" fmla="*/ 490696 w 2498090"/>
                <a:gd name="connsiteY42" fmla="*/ 758349 h 3747135"/>
                <a:gd name="connsiteX43" fmla="*/ 758349 w 2498090"/>
                <a:gd name="connsiteY43" fmla="*/ 758349 h 3747135"/>
                <a:gd name="connsiteX44" fmla="*/ 758349 w 2498090"/>
                <a:gd name="connsiteY44" fmla="*/ 1026001 h 3747135"/>
                <a:gd name="connsiteX45" fmla="*/ 758349 w 2498090"/>
                <a:gd name="connsiteY45" fmla="*/ 1739741 h 3747135"/>
                <a:gd name="connsiteX46" fmla="*/ 490696 w 2498090"/>
                <a:gd name="connsiteY46" fmla="*/ 1739741 h 3747135"/>
                <a:gd name="connsiteX47" fmla="*/ 490696 w 2498090"/>
                <a:gd name="connsiteY47" fmla="*/ 1472089 h 3747135"/>
                <a:gd name="connsiteX48" fmla="*/ 758349 w 2498090"/>
                <a:gd name="connsiteY48" fmla="*/ 1472089 h 3747135"/>
                <a:gd name="connsiteX49" fmla="*/ 758349 w 2498090"/>
                <a:gd name="connsiteY49" fmla="*/ 1739741 h 3747135"/>
                <a:gd name="connsiteX50" fmla="*/ 758349 w 2498090"/>
                <a:gd name="connsiteY50" fmla="*/ 2453481 h 3747135"/>
                <a:gd name="connsiteX51" fmla="*/ 490696 w 2498090"/>
                <a:gd name="connsiteY51" fmla="*/ 2453481 h 3747135"/>
                <a:gd name="connsiteX52" fmla="*/ 490696 w 2498090"/>
                <a:gd name="connsiteY52" fmla="*/ 2185829 h 3747135"/>
                <a:gd name="connsiteX53" fmla="*/ 758349 w 2498090"/>
                <a:gd name="connsiteY53" fmla="*/ 2185829 h 3747135"/>
                <a:gd name="connsiteX54" fmla="*/ 758349 w 2498090"/>
                <a:gd name="connsiteY54" fmla="*/ 2453481 h 3747135"/>
                <a:gd name="connsiteX55" fmla="*/ 758349 w 2498090"/>
                <a:gd name="connsiteY55" fmla="*/ 3167221 h 3747135"/>
                <a:gd name="connsiteX56" fmla="*/ 490696 w 2498090"/>
                <a:gd name="connsiteY56" fmla="*/ 3167221 h 3747135"/>
                <a:gd name="connsiteX57" fmla="*/ 490696 w 2498090"/>
                <a:gd name="connsiteY57" fmla="*/ 2899569 h 3747135"/>
                <a:gd name="connsiteX58" fmla="*/ 758349 w 2498090"/>
                <a:gd name="connsiteY58" fmla="*/ 2899569 h 3747135"/>
                <a:gd name="connsiteX59" fmla="*/ 758349 w 2498090"/>
                <a:gd name="connsiteY59" fmla="*/ 3167221 h 3747135"/>
                <a:gd name="connsiteX60" fmla="*/ 2319655 w 2498090"/>
                <a:gd name="connsiteY60" fmla="*/ 3434874 h 3747135"/>
                <a:gd name="connsiteX61" fmla="*/ 2319655 w 2498090"/>
                <a:gd name="connsiteY61" fmla="*/ 446088 h 3747135"/>
                <a:gd name="connsiteX62" fmla="*/ 2185829 w 2498090"/>
                <a:gd name="connsiteY62" fmla="*/ 446088 h 3747135"/>
                <a:gd name="connsiteX63" fmla="*/ 2185829 w 2498090"/>
                <a:gd name="connsiteY63" fmla="*/ 178435 h 3747135"/>
                <a:gd name="connsiteX64" fmla="*/ 2052003 w 2498090"/>
                <a:gd name="connsiteY64" fmla="*/ 178435 h 3747135"/>
                <a:gd name="connsiteX65" fmla="*/ 2052003 w 2498090"/>
                <a:gd name="connsiteY65" fmla="*/ 0 h 3747135"/>
                <a:gd name="connsiteX66" fmla="*/ 446088 w 2498090"/>
                <a:gd name="connsiteY66" fmla="*/ 0 h 3747135"/>
                <a:gd name="connsiteX67" fmla="*/ 446088 w 2498090"/>
                <a:gd name="connsiteY67" fmla="*/ 178435 h 3747135"/>
                <a:gd name="connsiteX68" fmla="*/ 312261 w 2498090"/>
                <a:gd name="connsiteY68" fmla="*/ 178435 h 3747135"/>
                <a:gd name="connsiteX69" fmla="*/ 312261 w 2498090"/>
                <a:gd name="connsiteY69" fmla="*/ 446088 h 3747135"/>
                <a:gd name="connsiteX70" fmla="*/ 178435 w 2498090"/>
                <a:gd name="connsiteY70" fmla="*/ 446088 h 3747135"/>
                <a:gd name="connsiteX71" fmla="*/ 178435 w 2498090"/>
                <a:gd name="connsiteY71" fmla="*/ 3434874 h 3747135"/>
                <a:gd name="connsiteX72" fmla="*/ 0 w 2498090"/>
                <a:gd name="connsiteY72" fmla="*/ 3434874 h 3747135"/>
                <a:gd name="connsiteX73" fmla="*/ 0 w 2498090"/>
                <a:gd name="connsiteY73" fmla="*/ 3747135 h 3747135"/>
                <a:gd name="connsiteX74" fmla="*/ 2498090 w 2498090"/>
                <a:gd name="connsiteY74" fmla="*/ 3747135 h 3747135"/>
                <a:gd name="connsiteX75" fmla="*/ 2498090 w 2498090"/>
                <a:gd name="connsiteY75" fmla="*/ 3434874 h 3747135"/>
                <a:gd name="connsiteX76" fmla="*/ 2319655 w 2498090"/>
                <a:gd name="connsiteY76" fmla="*/ 3434874 h 3747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2498090" h="3747135">
                  <a:moveTo>
                    <a:pt x="2007394" y="1026001"/>
                  </a:moveTo>
                  <a:lnTo>
                    <a:pt x="1739741" y="1026001"/>
                  </a:lnTo>
                  <a:lnTo>
                    <a:pt x="1739741" y="758349"/>
                  </a:lnTo>
                  <a:lnTo>
                    <a:pt x="2007394" y="758349"/>
                  </a:lnTo>
                  <a:lnTo>
                    <a:pt x="2007394" y="1026001"/>
                  </a:lnTo>
                  <a:close/>
                  <a:moveTo>
                    <a:pt x="2007394" y="1739741"/>
                  </a:moveTo>
                  <a:lnTo>
                    <a:pt x="1739741" y="1739741"/>
                  </a:lnTo>
                  <a:lnTo>
                    <a:pt x="1739741" y="1472089"/>
                  </a:lnTo>
                  <a:lnTo>
                    <a:pt x="2007394" y="1472089"/>
                  </a:lnTo>
                  <a:lnTo>
                    <a:pt x="2007394" y="1739741"/>
                  </a:lnTo>
                  <a:close/>
                  <a:moveTo>
                    <a:pt x="2007394" y="2453481"/>
                  </a:moveTo>
                  <a:lnTo>
                    <a:pt x="1739741" y="2453481"/>
                  </a:lnTo>
                  <a:lnTo>
                    <a:pt x="1739741" y="2185829"/>
                  </a:lnTo>
                  <a:lnTo>
                    <a:pt x="2007394" y="2185829"/>
                  </a:lnTo>
                  <a:lnTo>
                    <a:pt x="2007394" y="2453481"/>
                  </a:lnTo>
                  <a:close/>
                  <a:moveTo>
                    <a:pt x="2007394" y="3167221"/>
                  </a:moveTo>
                  <a:lnTo>
                    <a:pt x="1739741" y="3167221"/>
                  </a:lnTo>
                  <a:lnTo>
                    <a:pt x="1739741" y="2899569"/>
                  </a:lnTo>
                  <a:lnTo>
                    <a:pt x="2007394" y="2899569"/>
                  </a:lnTo>
                  <a:lnTo>
                    <a:pt x="2007394" y="3167221"/>
                  </a:lnTo>
                  <a:close/>
                  <a:moveTo>
                    <a:pt x="1382871" y="1026001"/>
                  </a:moveTo>
                  <a:lnTo>
                    <a:pt x="1115219" y="1026001"/>
                  </a:lnTo>
                  <a:lnTo>
                    <a:pt x="1115219" y="758349"/>
                  </a:lnTo>
                  <a:lnTo>
                    <a:pt x="1382871" y="758349"/>
                  </a:lnTo>
                  <a:lnTo>
                    <a:pt x="1382871" y="1026001"/>
                  </a:lnTo>
                  <a:close/>
                  <a:moveTo>
                    <a:pt x="1382871" y="1739741"/>
                  </a:moveTo>
                  <a:lnTo>
                    <a:pt x="1115219" y="1739741"/>
                  </a:lnTo>
                  <a:lnTo>
                    <a:pt x="1115219" y="1472089"/>
                  </a:lnTo>
                  <a:lnTo>
                    <a:pt x="1382871" y="1472089"/>
                  </a:lnTo>
                  <a:lnTo>
                    <a:pt x="1382871" y="1739741"/>
                  </a:lnTo>
                  <a:close/>
                  <a:moveTo>
                    <a:pt x="1382871" y="2453481"/>
                  </a:moveTo>
                  <a:lnTo>
                    <a:pt x="1115219" y="2453481"/>
                  </a:lnTo>
                  <a:lnTo>
                    <a:pt x="1115219" y="2185829"/>
                  </a:lnTo>
                  <a:lnTo>
                    <a:pt x="1382871" y="2185829"/>
                  </a:lnTo>
                  <a:lnTo>
                    <a:pt x="1382871" y="2453481"/>
                  </a:lnTo>
                  <a:close/>
                  <a:moveTo>
                    <a:pt x="1382871" y="3434874"/>
                  </a:moveTo>
                  <a:lnTo>
                    <a:pt x="1115219" y="3434874"/>
                  </a:lnTo>
                  <a:lnTo>
                    <a:pt x="1115219" y="2899569"/>
                  </a:lnTo>
                  <a:lnTo>
                    <a:pt x="1382871" y="2899569"/>
                  </a:lnTo>
                  <a:lnTo>
                    <a:pt x="1382871" y="3434874"/>
                  </a:lnTo>
                  <a:close/>
                  <a:moveTo>
                    <a:pt x="758349" y="1026001"/>
                  </a:moveTo>
                  <a:lnTo>
                    <a:pt x="490696" y="1026001"/>
                  </a:lnTo>
                  <a:lnTo>
                    <a:pt x="490696" y="758349"/>
                  </a:lnTo>
                  <a:lnTo>
                    <a:pt x="758349" y="758349"/>
                  </a:lnTo>
                  <a:lnTo>
                    <a:pt x="758349" y="1026001"/>
                  </a:lnTo>
                  <a:close/>
                  <a:moveTo>
                    <a:pt x="758349" y="1739741"/>
                  </a:moveTo>
                  <a:lnTo>
                    <a:pt x="490696" y="1739741"/>
                  </a:lnTo>
                  <a:lnTo>
                    <a:pt x="490696" y="1472089"/>
                  </a:lnTo>
                  <a:lnTo>
                    <a:pt x="758349" y="1472089"/>
                  </a:lnTo>
                  <a:lnTo>
                    <a:pt x="758349" y="1739741"/>
                  </a:lnTo>
                  <a:close/>
                  <a:moveTo>
                    <a:pt x="758349" y="2453481"/>
                  </a:moveTo>
                  <a:lnTo>
                    <a:pt x="490696" y="2453481"/>
                  </a:lnTo>
                  <a:lnTo>
                    <a:pt x="490696" y="2185829"/>
                  </a:lnTo>
                  <a:lnTo>
                    <a:pt x="758349" y="2185829"/>
                  </a:lnTo>
                  <a:lnTo>
                    <a:pt x="758349" y="2453481"/>
                  </a:lnTo>
                  <a:close/>
                  <a:moveTo>
                    <a:pt x="758349" y="3167221"/>
                  </a:moveTo>
                  <a:lnTo>
                    <a:pt x="490696" y="3167221"/>
                  </a:lnTo>
                  <a:lnTo>
                    <a:pt x="490696" y="2899569"/>
                  </a:lnTo>
                  <a:lnTo>
                    <a:pt x="758349" y="2899569"/>
                  </a:lnTo>
                  <a:lnTo>
                    <a:pt x="758349" y="3167221"/>
                  </a:lnTo>
                  <a:close/>
                  <a:moveTo>
                    <a:pt x="2319655" y="3434874"/>
                  </a:moveTo>
                  <a:lnTo>
                    <a:pt x="2319655" y="446088"/>
                  </a:lnTo>
                  <a:lnTo>
                    <a:pt x="2185829" y="446088"/>
                  </a:lnTo>
                  <a:lnTo>
                    <a:pt x="2185829" y="178435"/>
                  </a:lnTo>
                  <a:lnTo>
                    <a:pt x="2052003" y="178435"/>
                  </a:lnTo>
                  <a:lnTo>
                    <a:pt x="2052003" y="0"/>
                  </a:lnTo>
                  <a:lnTo>
                    <a:pt x="446088" y="0"/>
                  </a:lnTo>
                  <a:lnTo>
                    <a:pt x="446088" y="178435"/>
                  </a:lnTo>
                  <a:lnTo>
                    <a:pt x="312261" y="178435"/>
                  </a:lnTo>
                  <a:lnTo>
                    <a:pt x="312261" y="446088"/>
                  </a:lnTo>
                  <a:lnTo>
                    <a:pt x="178435" y="446088"/>
                  </a:lnTo>
                  <a:lnTo>
                    <a:pt x="178435" y="3434874"/>
                  </a:lnTo>
                  <a:lnTo>
                    <a:pt x="0" y="3434874"/>
                  </a:lnTo>
                  <a:lnTo>
                    <a:pt x="0" y="3747135"/>
                  </a:lnTo>
                  <a:lnTo>
                    <a:pt x="2498090" y="3747135"/>
                  </a:lnTo>
                  <a:lnTo>
                    <a:pt x="2498090" y="3434874"/>
                  </a:lnTo>
                  <a:lnTo>
                    <a:pt x="2319655" y="343487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28575" cap="flat">
              <a:solidFill>
                <a:schemeClr val="accent6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MX"/>
            </a:p>
          </p:txBody>
        </p:sp>
        <p:pic>
          <p:nvPicPr>
            <p:cNvPr id="146" name="Imagen 145">
              <a:extLst>
                <a:ext uri="{FF2B5EF4-FFF2-40B4-BE49-F238E27FC236}">
                  <a16:creationId xmlns:a16="http://schemas.microsoft.com/office/drawing/2014/main" id="{6C18437A-AF95-4D56-82C0-4D7F136BEB9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45357" y="1878455"/>
              <a:ext cx="651582" cy="508129"/>
            </a:xfrm>
            <a:prstGeom prst="rect">
              <a:avLst/>
            </a:prstGeom>
          </p:spPr>
        </p:pic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5DBF50FE-9313-4CDB-9D9D-CEFB1C9C9107}"/>
              </a:ext>
            </a:extLst>
          </p:cNvPr>
          <p:cNvSpPr/>
          <p:nvPr/>
        </p:nvSpPr>
        <p:spPr bwMode="auto">
          <a:xfrm>
            <a:off x="278721" y="459645"/>
            <a:ext cx="425416" cy="73836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s-MX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2174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750"/>
                            </p:stCondLst>
                            <p:childTnLst>
                              <p:par>
                                <p:cTn id="15" presetID="53" presetClass="entr" presetSubtype="16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53" presetClass="entr" presetSubtype="16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250"/>
                            </p:stCondLst>
                            <p:childTnLst>
                              <p:par>
                                <p:cTn id="27" presetID="53" presetClass="entr" presetSubtype="16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0"/>
                            </p:stCondLst>
                            <p:childTnLst>
                              <p:par>
                                <p:cTn id="36" presetID="1" presetClass="exit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250"/>
                            </p:stCondLst>
                            <p:childTnLst>
                              <p:par>
                                <p:cTn id="39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500"/>
                            </p:stCondLst>
                            <p:childTnLst>
                              <p:par>
                                <p:cTn id="42" presetID="1" presetClass="exit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750"/>
                            </p:stCondLst>
                            <p:childTnLst>
                              <p:par>
                                <p:cTn id="45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6000"/>
                            </p:stCondLst>
                            <p:childTnLst>
                              <p:par>
                                <p:cTn id="48" presetID="10" presetClass="exit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1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10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1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25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750"/>
                            </p:stCondLst>
                            <p:childTnLst>
                              <p:par>
                                <p:cTn id="65" presetID="5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112E-17 -1.11111E-6 L 0.10599 -1.11111E-6 C 0.15339 -1.11111E-6 0.21198 0.0338 0.21198 0.06134 L 0.21198 0.12269 " pathEditMode="relative" rAng="0" ptsTypes="AAAA">
                                      <p:cBhvr>
                                        <p:cTn id="66" dur="2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599" y="6134"/>
                                    </p:animMotion>
                                  </p:childTnLst>
                                </p:cTn>
                              </p:par>
                              <p:par>
                                <p:cTn id="67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8" dur="2000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0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0" dur="20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9750"/>
                            </p:stCondLst>
                            <p:childTnLst>
                              <p:par>
                                <p:cTn id="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0250"/>
                            </p:stCondLst>
                            <p:childTnLst>
                              <p:par>
                                <p:cTn id="77" presetID="5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-1.48148E-6 L -0.10416 -1.48148E-6 C -0.15078 -1.48148E-6 -0.20833 0.0338 -0.20833 0.06134 L -0.20833 0.12269 " pathEditMode="relative" rAng="0" ptsTypes="AAAA">
                                      <p:cBhvr>
                                        <p:cTn id="78" dur="20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417" y="6134"/>
                                    </p:animMotion>
                                  </p:childTnLst>
                                </p:cTn>
                              </p:par>
                              <p:par>
                                <p:cTn id="79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80" dur="2000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2000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2" dur="20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2250"/>
                            </p:stCondLst>
                            <p:childTnLst>
                              <p:par>
                                <p:cTn id="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2750"/>
                            </p:stCondLst>
                            <p:childTnLst>
                              <p:par>
                                <p:cTn id="89" presetID="5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112E-17 -1.48148E-6 L 0.10599 -1.48148E-6 C 0.15339 -1.48148E-6 0.21198 0.0338 0.21198 0.06134 L 0.21198 0.12269 " pathEditMode="relative" rAng="0" ptsTypes="AAAA">
                                      <p:cBhvr>
                                        <p:cTn id="90" dur="20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599" y="6134"/>
                                    </p:animMotion>
                                  </p:childTnLst>
                                </p:cTn>
                              </p:par>
                              <p:par>
                                <p:cTn id="91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92" dur="2000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2000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4" dur="20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4750"/>
                            </p:stCondLst>
                            <p:childTnLst>
                              <p:par>
                                <p:cTn id="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5250"/>
                            </p:stCondLst>
                            <p:childTnLst>
                              <p:par>
                                <p:cTn id="101" presetID="5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-2.96296E-6 L -0.10417 -2.96296E-6 C -0.15078 -2.96296E-6 -0.20833 0.0338 -0.20833 0.06135 L -0.20833 0.12269 " pathEditMode="relative" rAng="0" ptsTypes="AAAA">
                                      <p:cBhvr>
                                        <p:cTn id="102" dur="20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417" y="6134"/>
                                    </p:animMotion>
                                  </p:childTnLst>
                                </p:cTn>
                              </p:par>
                              <p:par>
                                <p:cTn id="103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4" dur="2000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2000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06" dur="20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6E2190C-0431-47B3-B284-C006E8DD040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76000" y="593562"/>
            <a:ext cx="4749383" cy="607089"/>
          </a:xfrm>
        </p:spPr>
        <p:txBody>
          <a:bodyPr/>
          <a:lstStyle/>
          <a:p>
            <a:r>
              <a:rPr lang="es-MX" sz="2745" b="0" dirty="0">
                <a:ln w="3175">
                  <a:noFill/>
                </a:ln>
                <a:solidFill>
                  <a:srgbClr val="000000"/>
                </a:solidFill>
                <a:latin typeface="+mj-lt"/>
                <a:ea typeface="+mn-ea"/>
                <a:cs typeface="Segoe UI" pitchFamily="34" charset="0"/>
              </a:rPr>
              <a:t>Consideraciones</a:t>
            </a:r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2BFD802D-C8B3-4EBB-A4E7-5D11A98B34A4}"/>
              </a:ext>
            </a:extLst>
          </p:cNvPr>
          <p:cNvSpPr/>
          <p:nvPr/>
        </p:nvSpPr>
        <p:spPr>
          <a:xfrm>
            <a:off x="876000" y="2187676"/>
            <a:ext cx="10440000" cy="720000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800" b="1" dirty="0">
                <a:solidFill>
                  <a:schemeClr val="bg1"/>
                </a:solidFill>
                <a:latin typeface="Segoe UI Semibold" panose="020B0702040204020203" pitchFamily="34" charset="0"/>
                <a:ea typeface="Calibri" panose="020F0502020204030204" pitchFamily="34" charset="0"/>
                <a:cs typeface="Segoe UI Semibold" panose="020B0702040204020203" pitchFamily="34" charset="0"/>
              </a:rPr>
              <a:t>Utilizar zonas de disponibilidad para el aislamiento de fallas </a:t>
            </a:r>
            <a:endParaRPr lang="es-MX" sz="2800" dirty="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id="{D73BECB8-EE16-4E75-A368-C2C6B6A9FB1D}"/>
              </a:ext>
            </a:extLst>
          </p:cNvPr>
          <p:cNvSpPr/>
          <p:nvPr/>
        </p:nvSpPr>
        <p:spPr>
          <a:xfrm>
            <a:off x="876000" y="3069000"/>
            <a:ext cx="10440000" cy="720000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800" b="1" dirty="0">
                <a:solidFill>
                  <a:schemeClr val="bg1"/>
                </a:solidFill>
                <a:latin typeface="Segoe UI Semibold" panose="020B0702040204020203" pitchFamily="34" charset="0"/>
                <a:ea typeface="Calibri" panose="020F0502020204030204" pitchFamily="34" charset="0"/>
                <a:cs typeface="Segoe UI Semibold" panose="020B0702040204020203" pitchFamily="34" charset="0"/>
              </a:rPr>
              <a:t>Utilizar dominios de fallas para el aislamiento de fallas </a:t>
            </a:r>
            <a:endParaRPr lang="es-MX" sz="2800" dirty="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24" name="Rectángulo 23">
            <a:extLst>
              <a:ext uri="{FF2B5EF4-FFF2-40B4-BE49-F238E27FC236}">
                <a16:creationId xmlns:a16="http://schemas.microsoft.com/office/drawing/2014/main" id="{4D378C90-696C-41A1-9D8F-B67CCF87294F}"/>
              </a:ext>
            </a:extLst>
          </p:cNvPr>
          <p:cNvSpPr/>
          <p:nvPr/>
        </p:nvSpPr>
        <p:spPr>
          <a:xfrm>
            <a:off x="876000" y="3946047"/>
            <a:ext cx="10440000" cy="720000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800" b="1" dirty="0">
                <a:solidFill>
                  <a:schemeClr val="bg1"/>
                </a:solidFill>
                <a:latin typeface="Segoe UI Semibold" panose="020B0702040204020203" pitchFamily="34" charset="0"/>
                <a:ea typeface="Calibri" panose="020F0502020204030204" pitchFamily="34" charset="0"/>
                <a:cs typeface="Segoe UI Semibold" panose="020B0702040204020203" pitchFamily="34" charset="0"/>
              </a:rPr>
              <a:t>Uso de zonas de disponibilidad y dominios de falla </a:t>
            </a:r>
            <a:endParaRPr lang="es-MX" sz="2800" dirty="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CA27EB0-CEB8-4706-8425-EFCDF3FD8E4E}"/>
              </a:ext>
            </a:extLst>
          </p:cNvPr>
          <p:cNvSpPr/>
          <p:nvPr/>
        </p:nvSpPr>
        <p:spPr bwMode="auto">
          <a:xfrm>
            <a:off x="283611" y="425416"/>
            <a:ext cx="347178" cy="880171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s-MX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4359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28585" y="2439662"/>
            <a:ext cx="4720899" cy="2845844"/>
          </a:xfrm>
        </p:spPr>
        <p:txBody>
          <a:bodyPr/>
          <a:lstStyle/>
          <a:p>
            <a:r>
              <a:rPr lang="es-ES" dirty="0">
                <a:solidFill>
                  <a:schemeClr val="tx1"/>
                </a:solidFill>
                <a:latin typeface="Segoe UI Semibold (Headings)"/>
              </a:rPr>
              <a:t>Parte # 4</a:t>
            </a:r>
            <a:br>
              <a:rPr lang="es-ES" dirty="0">
                <a:solidFill>
                  <a:schemeClr val="tx1"/>
                </a:solidFill>
                <a:latin typeface="Segoe UI Semibold (Headings)"/>
              </a:rPr>
            </a:br>
            <a:br>
              <a:rPr lang="es-ES" dirty="0">
                <a:solidFill>
                  <a:schemeClr val="tx1"/>
                </a:solidFill>
                <a:latin typeface="Segoe UI Semibold (Headings)"/>
              </a:rPr>
            </a:br>
            <a:br>
              <a:rPr lang="es-ES" dirty="0">
                <a:solidFill>
                  <a:schemeClr val="tx1"/>
                </a:solidFill>
                <a:latin typeface="Segoe UI Semibold (Headings)"/>
              </a:rPr>
            </a:br>
            <a:br>
              <a:rPr lang="es-ES" dirty="0">
                <a:solidFill>
                  <a:schemeClr val="tx1"/>
                </a:solidFill>
                <a:latin typeface="Segoe UI Semibold (Headings)"/>
              </a:rPr>
            </a:br>
            <a:r>
              <a:rPr lang="es-ES" dirty="0">
                <a:solidFill>
                  <a:srgbClr val="7030A0"/>
                </a:solidFill>
                <a:latin typeface="Segoe UI Semibold (Headings)"/>
              </a:rPr>
              <a:t>Descripción de las características de seguridad general y de seguridad de red</a:t>
            </a:r>
          </a:p>
        </p:txBody>
      </p:sp>
    </p:spTree>
    <p:extLst>
      <p:ext uri="{BB962C8B-B14F-4D97-AF65-F5344CB8AC3E}">
        <p14:creationId xmlns:p14="http://schemas.microsoft.com/office/powerpoint/2010/main" val="3635852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FF388A-DA23-47B5-B1B4-5AA1C4F442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445" y="716726"/>
            <a:ext cx="9144000" cy="1384995"/>
          </a:xfrm>
        </p:spPr>
        <p:txBody>
          <a:bodyPr/>
          <a:lstStyle/>
          <a:p>
            <a:r>
              <a:rPr lang="es-ES" sz="3200" dirty="0"/>
              <a:t>Módulo 2 : </a:t>
            </a:r>
            <a:br>
              <a:rPr lang="es-ES" sz="3200" dirty="0"/>
            </a:br>
            <a:r>
              <a:rPr lang="es-MX" sz="3200" dirty="0"/>
              <a:t>Conectividad de red segura en Azure</a:t>
            </a:r>
            <a:br>
              <a:rPr lang="es-ES" sz="4000" dirty="0"/>
            </a:br>
            <a:endParaRPr lang="es-E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C42B10-380E-45B5-9014-2B006062FC6F}"/>
              </a:ext>
            </a:extLst>
          </p:cNvPr>
          <p:cNvSpPr txBox="1"/>
          <p:nvPr/>
        </p:nvSpPr>
        <p:spPr>
          <a:xfrm>
            <a:off x="619445" y="2101721"/>
            <a:ext cx="8754377" cy="38908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r>
              <a:rPr kumimoji="0" lang="es-ES" sz="3200" b="0" i="0" u="none" strike="noStrike" kern="1200" cap="none" spc="-50" normalizeH="0" baseline="0" noProof="0" dirty="0">
                <a:ln w="3175">
                  <a:noFill/>
                </a:ln>
                <a:solidFill>
                  <a:srgbClr val="0078D3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Objetivos de aprendizaje: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endParaRPr kumimoji="0" lang="es-ES" sz="1800" b="0" i="0" u="none" strike="noStrike" kern="1200" cap="none" spc="-49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  <a:p>
            <a:pPr marL="0" marR="0" lvl="1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tabLst/>
              <a:defRPr/>
            </a:pPr>
            <a:endParaRPr lang="es-MX" sz="1800" spc="-49" dirty="0">
              <a:solidFill>
                <a:srgbClr val="000000"/>
              </a:solidFill>
              <a:latin typeface="Segoe UI Semibold"/>
            </a:endParaRPr>
          </a:p>
          <a:p>
            <a:pPr marL="742967" indent="-285750">
              <a:buSzPct val="90000"/>
              <a:buFont typeface="Arial" panose="020B0604020202020204" pitchFamily="34" charset="0"/>
              <a:buChar char="•"/>
            </a:pPr>
            <a:r>
              <a:rPr lang="es-MX" sz="2000" spc="-49" dirty="0">
                <a:solidFill>
                  <a:srgbClr val="000000"/>
                </a:solidFill>
                <a:latin typeface="Segoe UI Semibold"/>
              </a:rPr>
              <a:t>Descripción del concepto de defense in depth </a:t>
            </a:r>
          </a:p>
          <a:p>
            <a:pPr marL="457217">
              <a:buSzPct val="90000"/>
            </a:pPr>
            <a:endParaRPr lang="es-MX" sz="2000" spc="-49" dirty="0">
              <a:solidFill>
                <a:srgbClr val="000000"/>
              </a:solidFill>
              <a:latin typeface="Segoe UI Semibold"/>
            </a:endParaRPr>
          </a:p>
          <a:p>
            <a:pPr marL="742967" indent="-285750">
              <a:buSzPct val="90000"/>
              <a:buFont typeface="Arial" panose="020B0604020202020204" pitchFamily="34" charset="0"/>
              <a:buChar char="•"/>
            </a:pPr>
            <a:r>
              <a:rPr lang="es-MX" sz="2000" spc="-49" dirty="0">
                <a:solidFill>
                  <a:srgbClr val="000000"/>
                </a:solidFill>
                <a:latin typeface="Segoe UI Semibold"/>
              </a:rPr>
              <a:t>Descripción de la funcionalidad y uso de Network Security Groups (NSG) </a:t>
            </a:r>
          </a:p>
          <a:p>
            <a:pPr marL="457217">
              <a:buSzPct val="90000"/>
            </a:pPr>
            <a:endParaRPr lang="es-MX" sz="2000" spc="-49" dirty="0">
              <a:solidFill>
                <a:srgbClr val="000000"/>
              </a:solidFill>
              <a:latin typeface="Segoe UI Semibold"/>
            </a:endParaRPr>
          </a:p>
          <a:p>
            <a:pPr marL="742967" indent="-285750">
              <a:buSzPct val="90000"/>
              <a:buFont typeface="Arial" panose="020B0604020202020204" pitchFamily="34" charset="0"/>
              <a:buChar char="•"/>
            </a:pPr>
            <a:r>
              <a:rPr lang="es-MX" sz="2000" spc="-49" dirty="0">
                <a:solidFill>
                  <a:srgbClr val="000000"/>
                </a:solidFill>
                <a:latin typeface="Segoe UI Semibold"/>
              </a:rPr>
              <a:t>Descripción de funcionalidad y uso de Azure Firewall </a:t>
            </a:r>
          </a:p>
          <a:p>
            <a:pPr marL="457217">
              <a:buSzPct val="90000"/>
            </a:pPr>
            <a:endParaRPr lang="es-MX" sz="2000" spc="-49" dirty="0">
              <a:solidFill>
                <a:srgbClr val="000000"/>
              </a:solidFill>
              <a:latin typeface="Segoe UI Semibold"/>
            </a:endParaRPr>
          </a:p>
          <a:p>
            <a:pPr marL="742967" indent="-285750">
              <a:spcAft>
                <a:spcPts val="55"/>
              </a:spcAft>
              <a:buSzPct val="90000"/>
              <a:buFont typeface="Arial" panose="020B0604020202020204" pitchFamily="34" charset="0"/>
              <a:buChar char="•"/>
            </a:pPr>
            <a:r>
              <a:rPr lang="es-MX" sz="2000" spc="-49" dirty="0">
                <a:solidFill>
                  <a:srgbClr val="000000"/>
                </a:solidFill>
                <a:latin typeface="Segoe UI Semibold"/>
              </a:rPr>
              <a:t>Descripción de la funcionalidad y uso de Azure </a:t>
            </a:r>
            <a:r>
              <a:rPr lang="es-MX" sz="2000" spc="-49" dirty="0" err="1">
                <a:solidFill>
                  <a:srgbClr val="000000"/>
                </a:solidFill>
                <a:latin typeface="Segoe UI Semibold"/>
              </a:rPr>
              <a:t>DDoS</a:t>
            </a:r>
            <a:r>
              <a:rPr lang="es-MX" sz="2000" spc="-49" dirty="0">
                <a:solidFill>
                  <a:srgbClr val="000000"/>
                </a:solidFill>
                <a:latin typeface="Segoe UI Semibold"/>
              </a:rPr>
              <a:t> </a:t>
            </a:r>
            <a:r>
              <a:rPr lang="es-MX" sz="2000" spc="-49" dirty="0" err="1">
                <a:solidFill>
                  <a:srgbClr val="000000"/>
                </a:solidFill>
                <a:latin typeface="Segoe UI Semibold"/>
              </a:rPr>
              <a:t>protection</a:t>
            </a:r>
            <a:r>
              <a:rPr lang="es-MX" sz="2000" spc="-49" dirty="0">
                <a:solidFill>
                  <a:srgbClr val="000000"/>
                </a:solidFill>
                <a:latin typeface="Segoe UI Semibold"/>
              </a:rPr>
              <a:t> </a:t>
            </a:r>
          </a:p>
          <a:p>
            <a:pPr marL="457200" lvl="1" indent="-457200">
              <a:buSzPct val="90000"/>
              <a:buFont typeface="Arial" panose="020B0604020202020204" pitchFamily="34" charset="0"/>
              <a:buChar char="•"/>
            </a:pPr>
            <a:endParaRPr lang="es-MX" sz="1800" spc="-49" dirty="0">
              <a:solidFill>
                <a:srgbClr val="000000"/>
              </a:solidFill>
              <a:latin typeface="Segoe UI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4049596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chemeClr val="tx1"/>
                </a:solidFill>
              </a:rPr>
              <a:t>Defensa en profundidad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585216" y="1659050"/>
            <a:ext cx="5229843" cy="3300134"/>
          </a:xfrm>
        </p:spPr>
        <p:txBody>
          <a:bodyPr/>
          <a:lstStyle/>
          <a:p>
            <a:r>
              <a:rPr lang="es-ES" dirty="0">
                <a:solidFill>
                  <a:schemeClr val="tx1"/>
                </a:solidFill>
              </a:rPr>
              <a:t>Un enfoque por capas para asegurar los sistemas informáticos.</a:t>
            </a:r>
          </a:p>
          <a:p>
            <a:endParaRPr lang="es-ES" dirty="0">
              <a:solidFill>
                <a:schemeClr val="tx1"/>
              </a:solidFill>
            </a:endParaRPr>
          </a:p>
          <a:p>
            <a:pPr marL="342900" indent="-34290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tx1"/>
                </a:solidFill>
              </a:rPr>
              <a:t>Proporciona múltiples niveles de protección. </a:t>
            </a:r>
          </a:p>
          <a:p>
            <a:pPr>
              <a:lnSpc>
                <a:spcPct val="114000"/>
              </a:lnSpc>
            </a:pPr>
            <a:endParaRPr lang="es-ES" dirty="0">
              <a:solidFill>
                <a:schemeClr val="tx1"/>
              </a:solidFill>
            </a:endParaRPr>
          </a:p>
          <a:p>
            <a:pPr marL="342900" indent="-34290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tx1"/>
                </a:solidFill>
              </a:rPr>
              <a:t>Los ataques contra una capa están aislados de las capas subsiguientes. </a:t>
            </a:r>
          </a:p>
        </p:txBody>
      </p:sp>
      <p:grpSp>
        <p:nvGrpSpPr>
          <p:cNvPr id="2" name="Group 1" descr="Gráfico de defensa en profundidad: datos, aplicación, proceso, red, perímetro, identidad y acceso, y seguridad física. ">
            <a:extLst>
              <a:ext uri="{FF2B5EF4-FFF2-40B4-BE49-F238E27FC236}">
                <a16:creationId xmlns:a16="http://schemas.microsoft.com/office/drawing/2014/main" id="{4ABAE1CC-1670-41D7-8E1D-B479809CA2A0}"/>
              </a:ext>
            </a:extLst>
          </p:cNvPr>
          <p:cNvGrpSpPr/>
          <p:nvPr/>
        </p:nvGrpSpPr>
        <p:grpSpPr>
          <a:xfrm>
            <a:off x="6376941" y="1451010"/>
            <a:ext cx="4595859" cy="3955980"/>
            <a:chOff x="6366893" y="1369646"/>
            <a:chExt cx="2568045" cy="2816227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021DC50-183E-4228-9571-6552551463F8}"/>
                </a:ext>
              </a:extLst>
            </p:cNvPr>
            <p:cNvSpPr/>
            <p:nvPr/>
          </p:nvSpPr>
          <p:spPr>
            <a:xfrm>
              <a:off x="6366893" y="1369646"/>
              <a:ext cx="2568045" cy="2816226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46000">
                  <a:schemeClr val="accent1">
                    <a:lumMod val="0"/>
                    <a:lumOff val="100000"/>
                  </a:schemeClr>
                </a:gs>
                <a:gs pos="100000">
                  <a:schemeClr val="accent1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s-ES">
                  <a:solidFill>
                    <a:schemeClr val="tx1"/>
                  </a:solidFill>
                </a:rPr>
                <a:t>Seguridad física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A288C81-4E58-4574-9C32-E681CEF391EC}"/>
                </a:ext>
              </a:extLst>
            </p:cNvPr>
            <p:cNvSpPr/>
            <p:nvPr/>
          </p:nvSpPr>
          <p:spPr>
            <a:xfrm>
              <a:off x="6451560" y="1747216"/>
              <a:ext cx="2398711" cy="2438656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46000">
                  <a:schemeClr val="accent1">
                    <a:lumMod val="0"/>
                    <a:lumOff val="100000"/>
                  </a:schemeClr>
                </a:gs>
                <a:gs pos="100000">
                  <a:schemeClr val="accent1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s-ES">
                  <a:solidFill>
                    <a:schemeClr val="tx1"/>
                  </a:solidFill>
                </a:rPr>
                <a:t>Identidad y acceso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13FFE2C-9D39-413C-95CA-C5754F20D5E1}"/>
                </a:ext>
              </a:extLst>
            </p:cNvPr>
            <p:cNvSpPr/>
            <p:nvPr/>
          </p:nvSpPr>
          <p:spPr>
            <a:xfrm>
              <a:off x="6530405" y="2116393"/>
              <a:ext cx="2235199" cy="2069479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46000">
                  <a:schemeClr val="accent1">
                    <a:lumMod val="0"/>
                    <a:lumOff val="100000"/>
                  </a:schemeClr>
                </a:gs>
                <a:gs pos="100000">
                  <a:schemeClr val="accent1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s-ES">
                  <a:solidFill>
                    <a:schemeClr val="tx1"/>
                  </a:solidFill>
                </a:rPr>
                <a:t>Perímetro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CABB243-6E30-45CE-A128-0A8CDCDF635E}"/>
                </a:ext>
              </a:extLst>
            </p:cNvPr>
            <p:cNvSpPr/>
            <p:nvPr/>
          </p:nvSpPr>
          <p:spPr>
            <a:xfrm>
              <a:off x="6642586" y="2510743"/>
              <a:ext cx="2021420" cy="1675129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46000">
                  <a:schemeClr val="accent1">
                    <a:lumMod val="0"/>
                    <a:lumOff val="100000"/>
                  </a:schemeClr>
                </a:gs>
                <a:gs pos="100000">
                  <a:schemeClr val="accent1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s-ES">
                  <a:solidFill>
                    <a:schemeClr val="tx1"/>
                  </a:solidFill>
                </a:rPr>
                <a:t>Red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BC38335-51D1-429D-8378-450D3F99D260}"/>
                </a:ext>
              </a:extLst>
            </p:cNvPr>
            <p:cNvSpPr/>
            <p:nvPr/>
          </p:nvSpPr>
          <p:spPr>
            <a:xfrm>
              <a:off x="6767470" y="2910783"/>
              <a:ext cx="1778002" cy="1275090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46000">
                  <a:schemeClr val="accent1">
                    <a:lumMod val="0"/>
                    <a:lumOff val="100000"/>
                  </a:schemeClr>
                </a:gs>
                <a:gs pos="100000">
                  <a:schemeClr val="accent1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s-ES">
                  <a:solidFill>
                    <a:schemeClr val="tx1"/>
                  </a:solidFill>
                </a:rPr>
                <a:t>Proceso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0ABBDC1-E5FF-4478-9DB8-634C73006990}"/>
                </a:ext>
              </a:extLst>
            </p:cNvPr>
            <p:cNvSpPr/>
            <p:nvPr/>
          </p:nvSpPr>
          <p:spPr>
            <a:xfrm>
              <a:off x="6898703" y="3307833"/>
              <a:ext cx="1515535" cy="878040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46000">
                  <a:schemeClr val="accent1">
                    <a:lumMod val="0"/>
                    <a:lumOff val="100000"/>
                  </a:schemeClr>
                </a:gs>
                <a:gs pos="100000">
                  <a:schemeClr val="accent1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s-ES">
                  <a:solidFill>
                    <a:schemeClr val="tx1"/>
                  </a:solidFill>
                </a:rPr>
                <a:t>Aplicación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0830FD7-83F2-4621-83EE-0A82ADCA2CC4}"/>
                </a:ext>
              </a:extLst>
            </p:cNvPr>
            <p:cNvSpPr/>
            <p:nvPr/>
          </p:nvSpPr>
          <p:spPr>
            <a:xfrm>
              <a:off x="7047929" y="3745184"/>
              <a:ext cx="1210734" cy="440688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46000">
                  <a:schemeClr val="accent1">
                    <a:lumMod val="0"/>
                    <a:lumOff val="100000"/>
                  </a:schemeClr>
                </a:gs>
                <a:gs pos="100000">
                  <a:schemeClr val="accent1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>
                  <a:solidFill>
                    <a:schemeClr val="tx1"/>
                  </a:solidFill>
                </a:rPr>
                <a:t>Datos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07894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>
                <a:solidFill>
                  <a:schemeClr val="tx1"/>
                </a:solidFill>
              </a:rPr>
              <a:t>Responsabilidad compartida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455994" y="1555948"/>
            <a:ext cx="4404895" cy="3805529"/>
          </a:xfrm>
        </p:spPr>
        <p:txBody>
          <a:bodyPr/>
          <a:lstStyle/>
          <a:p>
            <a:pPr algn="just"/>
            <a:r>
              <a:rPr lang="es-ES" dirty="0">
                <a:solidFill>
                  <a:schemeClr val="tx1"/>
                </a:solidFill>
              </a:rPr>
              <a:t>La migración de los centros de datos controlados por el cliente a los basados en la nube cambia la responsabilidad de la seguridad.</a:t>
            </a:r>
          </a:p>
          <a:p>
            <a:pPr algn="just"/>
            <a:endParaRPr lang="es-ES" dirty="0">
              <a:solidFill>
                <a:schemeClr val="tx1"/>
              </a:solidFill>
            </a:endParaRPr>
          </a:p>
          <a:p>
            <a:pPr algn="just"/>
            <a:r>
              <a:rPr lang="es-ES" dirty="0">
                <a:solidFill>
                  <a:schemeClr val="tx1"/>
                </a:solidFill>
              </a:rPr>
              <a:t>La seguridad se convierte en una preocupación compartida entre los proveedores y los clientes de la nube.</a:t>
            </a:r>
          </a:p>
        </p:txBody>
      </p:sp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B52B1D42-FD12-4852-BCE3-48EA64F82F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2255147"/>
              </p:ext>
            </p:extLst>
          </p:nvPr>
        </p:nvGraphicFramePr>
        <p:xfrm>
          <a:off x="5177727" y="1555948"/>
          <a:ext cx="6777873" cy="50351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21031">
                  <a:extLst>
                    <a:ext uri="{9D8B030D-6E8A-4147-A177-3AD203B41FA5}">
                      <a16:colId xmlns:a16="http://schemas.microsoft.com/office/drawing/2014/main" val="2492553837"/>
                    </a:ext>
                  </a:extLst>
                </a:gridCol>
                <a:gridCol w="1244338">
                  <a:extLst>
                    <a:ext uri="{9D8B030D-6E8A-4147-A177-3AD203B41FA5}">
                      <a16:colId xmlns:a16="http://schemas.microsoft.com/office/drawing/2014/main" val="491487378"/>
                    </a:ext>
                  </a:extLst>
                </a:gridCol>
                <a:gridCol w="1055802">
                  <a:extLst>
                    <a:ext uri="{9D8B030D-6E8A-4147-A177-3AD203B41FA5}">
                      <a16:colId xmlns:a16="http://schemas.microsoft.com/office/drawing/2014/main" val="2169151038"/>
                    </a:ext>
                  </a:extLst>
                </a:gridCol>
                <a:gridCol w="1140643">
                  <a:extLst>
                    <a:ext uri="{9D8B030D-6E8A-4147-A177-3AD203B41FA5}">
                      <a16:colId xmlns:a16="http://schemas.microsoft.com/office/drawing/2014/main" val="2048577238"/>
                    </a:ext>
                  </a:extLst>
                </a:gridCol>
                <a:gridCol w="1216059">
                  <a:extLst>
                    <a:ext uri="{9D8B030D-6E8A-4147-A177-3AD203B41FA5}">
                      <a16:colId xmlns:a16="http://schemas.microsoft.com/office/drawing/2014/main" val="2063440402"/>
                    </a:ext>
                  </a:extLst>
                </a:gridCol>
              </a:tblGrid>
              <a:tr h="385247">
                <a:tc>
                  <a:txBody>
                    <a:bodyPr/>
                    <a:lstStyle/>
                    <a:p>
                      <a:pPr algn="ctr"/>
                      <a:r>
                        <a:rPr lang="es-ES" sz="1400">
                          <a:solidFill>
                            <a:schemeClr val="tx1"/>
                          </a:solidFill>
                          <a:latin typeface="+mj-lt"/>
                        </a:rPr>
                        <a:t>Responsabilidad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>
                          <a:solidFill>
                            <a:schemeClr val="tx1"/>
                          </a:solidFill>
                          <a:latin typeface="+mj-lt"/>
                        </a:rPr>
                        <a:t>Local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>
                          <a:solidFill>
                            <a:schemeClr val="tx1"/>
                          </a:solidFill>
                          <a:latin typeface="+mj-lt"/>
                        </a:rPr>
                        <a:t>IaaS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>
                          <a:solidFill>
                            <a:schemeClr val="tx1"/>
                          </a:solidFill>
                          <a:latin typeface="+mj-lt"/>
                        </a:rPr>
                        <a:t>PaaS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>
                          <a:solidFill>
                            <a:schemeClr val="tx1"/>
                          </a:solidFill>
                          <a:latin typeface="+mj-lt"/>
                        </a:rPr>
                        <a:t>SaaS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0566429"/>
                  </a:ext>
                </a:extLst>
              </a:tr>
              <a:tr h="474962">
                <a:tc>
                  <a:txBody>
                    <a:bodyPr/>
                    <a:lstStyle/>
                    <a:p>
                      <a:r>
                        <a:rPr lang="es-ES" sz="1400" dirty="0">
                          <a:solidFill>
                            <a:schemeClr val="tx1"/>
                          </a:solidFill>
                          <a:latin typeface="+mj-lt"/>
                        </a:rPr>
                        <a:t>Gobernanza de datos y </a:t>
                      </a:r>
                      <a:r>
                        <a:rPr lang="es-ES" sz="1400" dirty="0" err="1">
                          <a:solidFill>
                            <a:schemeClr val="tx1"/>
                          </a:solidFill>
                          <a:latin typeface="+mj-lt"/>
                        </a:rPr>
                        <a:t>Rights</a:t>
                      </a:r>
                      <a:r>
                        <a:rPr lang="es-ES" sz="1400" dirty="0">
                          <a:solidFill>
                            <a:schemeClr val="tx1"/>
                          </a:solidFill>
                          <a:latin typeface="+mj-lt"/>
                        </a:rPr>
                        <a:t> Management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ES" sz="1400">
                          <a:solidFill>
                            <a:schemeClr val="tx1"/>
                          </a:solidFill>
                          <a:latin typeface="+mj-lt"/>
                        </a:rPr>
                        <a:t>Cliente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0" lang="es-ES" sz="14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Cliente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0" lang="es-ES" sz="14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Cliente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0" lang="es-ES" sz="14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Cliente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5000"/>
                        <a:lumOff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3667499"/>
                  </a:ext>
                </a:extLst>
              </a:tr>
              <a:tr h="385247">
                <a:tc>
                  <a:txBody>
                    <a:bodyPr/>
                    <a:lstStyle/>
                    <a:p>
                      <a:r>
                        <a:rPr lang="es-ES" sz="1400">
                          <a:solidFill>
                            <a:schemeClr val="tx1"/>
                          </a:solidFill>
                          <a:latin typeface="+mj-lt"/>
                        </a:rPr>
                        <a:t>Puntos de conexión del cliente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ES" sz="14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Cliente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0" lang="es-ES" sz="14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Cliente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0" lang="es-ES" sz="14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Cliente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0" lang="es-ES" sz="14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Cliente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5000"/>
                        <a:lumOff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0954191"/>
                  </a:ext>
                </a:extLst>
              </a:tr>
              <a:tr h="474962">
                <a:tc>
                  <a:txBody>
                    <a:bodyPr/>
                    <a:lstStyle/>
                    <a:p>
                      <a:r>
                        <a:rPr lang="es-ES" sz="1400">
                          <a:solidFill>
                            <a:schemeClr val="tx1"/>
                          </a:solidFill>
                          <a:latin typeface="+mj-lt"/>
                        </a:rPr>
                        <a:t>Administración de cuentas y accesos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ES" sz="14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Cliente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0" lang="es-ES" sz="14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Cliente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0" lang="es-ES" sz="14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Cliente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0" lang="es-ES" sz="14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Cliente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5000"/>
                        <a:lumOff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9630258"/>
                  </a:ext>
                </a:extLst>
              </a:tr>
              <a:tr h="474962">
                <a:tc>
                  <a:txBody>
                    <a:bodyPr/>
                    <a:lstStyle/>
                    <a:p>
                      <a:r>
                        <a:rPr lang="es-ES" sz="1400" dirty="0">
                          <a:solidFill>
                            <a:schemeClr val="tx1"/>
                          </a:solidFill>
                          <a:latin typeface="+mj-lt"/>
                        </a:rPr>
                        <a:t>Infraestructura de identidad y directorios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ES" sz="14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Cliente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0" lang="es-ES" sz="14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Cliente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14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Microsoft/</a:t>
                      </a:r>
                    </a:p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14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Cliente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14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Microsoft/</a:t>
                      </a:r>
                    </a:p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14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Cliente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6489739"/>
                  </a:ext>
                </a:extLst>
              </a:tr>
              <a:tr h="474962">
                <a:tc>
                  <a:txBody>
                    <a:bodyPr/>
                    <a:lstStyle/>
                    <a:p>
                      <a:r>
                        <a:rPr lang="es-ES" sz="1400" dirty="0">
                          <a:solidFill>
                            <a:schemeClr val="tx1"/>
                          </a:solidFill>
                          <a:latin typeface="+mj-lt"/>
                        </a:rPr>
                        <a:t>Aplicación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ES" sz="14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Cliente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0" lang="es-ES" sz="14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Cliente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14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Microsoft/</a:t>
                      </a:r>
                    </a:p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14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Cliente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0" lang="es-ES" sz="14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Microsoft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9470329"/>
                  </a:ext>
                </a:extLst>
              </a:tr>
              <a:tr h="474962">
                <a:tc>
                  <a:txBody>
                    <a:bodyPr/>
                    <a:lstStyle/>
                    <a:p>
                      <a:r>
                        <a:rPr lang="es-ES" sz="1400">
                          <a:solidFill>
                            <a:schemeClr val="tx1"/>
                          </a:solidFill>
                          <a:latin typeface="+mj-lt"/>
                        </a:rPr>
                        <a:t>Controles de red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ES" sz="14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Cliente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0" lang="es-ES" sz="14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Cliente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14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Microsoft/</a:t>
                      </a:r>
                    </a:p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14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Cliente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0" lang="es-ES" sz="14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Microsoft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4286487"/>
                  </a:ext>
                </a:extLst>
              </a:tr>
              <a:tr h="385247">
                <a:tc>
                  <a:txBody>
                    <a:bodyPr/>
                    <a:lstStyle/>
                    <a:p>
                      <a:r>
                        <a:rPr lang="es-ES" sz="1400">
                          <a:solidFill>
                            <a:schemeClr val="tx1"/>
                          </a:solidFill>
                          <a:latin typeface="+mj-lt"/>
                        </a:rPr>
                        <a:t>Sistema operativo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ES" sz="14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Cliente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0" lang="es-ES" sz="14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Cliente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>
                          <a:solidFill>
                            <a:schemeClr val="tx1"/>
                          </a:solidFill>
                          <a:latin typeface="+mj-lt"/>
                        </a:rPr>
                        <a:t>Microsoft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0" lang="es-ES" sz="14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Microsoft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3248286"/>
                  </a:ext>
                </a:extLst>
              </a:tr>
              <a:tr h="385247">
                <a:tc>
                  <a:txBody>
                    <a:bodyPr/>
                    <a:lstStyle/>
                    <a:p>
                      <a:r>
                        <a:rPr lang="es-ES" sz="1400">
                          <a:solidFill>
                            <a:schemeClr val="tx1"/>
                          </a:solidFill>
                          <a:latin typeface="+mj-lt"/>
                        </a:rPr>
                        <a:t>Hosts físicos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ES" sz="14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Cliente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0" lang="es-ES" sz="14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Microsoft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0" lang="es-ES" sz="14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Microsoft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0" lang="es-ES" sz="14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Microsoft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8695883"/>
                  </a:ext>
                </a:extLst>
              </a:tr>
              <a:tr h="385247">
                <a:tc>
                  <a:txBody>
                    <a:bodyPr/>
                    <a:lstStyle/>
                    <a:p>
                      <a:r>
                        <a:rPr lang="es-ES" sz="1400">
                          <a:solidFill>
                            <a:schemeClr val="tx1"/>
                          </a:solidFill>
                          <a:latin typeface="+mj-lt"/>
                        </a:rPr>
                        <a:t>Red física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ES" sz="14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Cliente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0" lang="es-ES" sz="14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Microsoft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0" lang="es-ES" sz="14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Microsoft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0" lang="es-ES" sz="14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Microsoft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7528356"/>
                  </a:ext>
                </a:extLst>
              </a:tr>
              <a:tr h="385247">
                <a:tc>
                  <a:txBody>
                    <a:bodyPr/>
                    <a:lstStyle/>
                    <a:p>
                      <a:r>
                        <a:rPr lang="es-ES" sz="1400">
                          <a:solidFill>
                            <a:schemeClr val="tx1"/>
                          </a:solidFill>
                          <a:latin typeface="+mj-lt"/>
                        </a:rPr>
                        <a:t>Centro de datos físico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ES" sz="14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Cliente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0" lang="es-ES" sz="14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Microsoft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0" lang="es-ES" sz="14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Microsoft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0" lang="es-ES" sz="14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Microsoft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95065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82162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noProof="0" dirty="0"/>
              <a:t>Network Security </a:t>
            </a:r>
            <a:r>
              <a:rPr lang="es-ES" noProof="0" dirty="0" err="1"/>
              <a:t>Groups</a:t>
            </a:r>
            <a:r>
              <a:rPr lang="es-ES" noProof="0" dirty="0"/>
              <a:t> (</a:t>
            </a:r>
            <a:r>
              <a:rPr lang="es-ES" noProof="0" dirty="0" err="1"/>
              <a:t>NSGs</a:t>
            </a:r>
            <a:r>
              <a:rPr lang="es-ES" noProof="0" dirty="0"/>
              <a:t>)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455994" y="1502268"/>
            <a:ext cx="8646886" cy="908839"/>
          </a:xfrm>
        </p:spPr>
        <p:txBody>
          <a:bodyPr/>
          <a:lstStyle/>
          <a:p>
            <a:pPr marL="0" indent="0">
              <a:buNone/>
            </a:pPr>
            <a:r>
              <a:rPr lang="es-ES" noProof="0" dirty="0"/>
              <a:t>Filtra el tráfico de red hacia y desde los recursos de Azure en las redes virtuales de Azure.</a:t>
            </a:r>
          </a:p>
        </p:txBody>
      </p:sp>
      <p:pic>
        <p:nvPicPr>
          <p:cNvPr id="4" name="Picture 3" descr="Imagen que representa el grupo de seguridad de red (NSG)">
            <a:extLst>
              <a:ext uri="{FF2B5EF4-FFF2-40B4-BE49-F238E27FC236}">
                <a16:creationId xmlns:a16="http://schemas.microsoft.com/office/drawing/2014/main" id="{AB314C1E-84BC-469E-95BE-241BC89020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3489" y="2756663"/>
            <a:ext cx="3202517" cy="3211473"/>
          </a:xfrm>
          <a:prstGeom prst="rect">
            <a:avLst/>
          </a:prstGeom>
        </p:spPr>
      </p:pic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5C3F9772-C420-488D-B535-77907866F545}"/>
              </a:ext>
            </a:extLst>
          </p:cNvPr>
          <p:cNvSpPr txBox="1">
            <a:spLocks/>
          </p:cNvSpPr>
          <p:nvPr/>
        </p:nvSpPr>
        <p:spPr>
          <a:xfrm>
            <a:off x="455994" y="3405708"/>
            <a:ext cx="8129131" cy="3452292"/>
          </a:xfrm>
          <a:prstGeom prst="rect">
            <a:avLst/>
          </a:prstGeom>
        </p:spPr>
        <p:txBody>
          <a:bodyPr vert="horz" wrap="square" lIns="0" tIns="91440" rIns="146304" bIns="91440" rtlCol="0">
            <a:spAutoFit/>
          </a:bodyPr>
          <a:lstStyle>
            <a:lvl1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353" kern="1200" spc="-49" baseline="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1961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372" kern="1200" spc="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372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980" b="1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285916" indent="0" algn="l" defTabSz="914367" rtl="0" eaLnBrk="1" latinLnBrk="0" hangingPunct="1">
              <a:spcBef>
                <a:spcPct val="20000"/>
              </a:spcBef>
              <a:buFont typeface="Arial" pitchFamily="34" charset="0"/>
              <a:buNone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36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98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367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kumimoji="0" lang="es-ES" sz="2353" b="0" i="0" u="none" strike="noStrike" kern="1200" cap="none" spc="-49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Establecen reglas de entrada y salida para filtrar por dirección IP, puerto y protocolo de origen y destino.</a:t>
            </a:r>
          </a:p>
          <a:p>
            <a:pPr marL="342900" marR="0" lvl="0" indent="-342900" algn="l" defTabSz="914367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endParaRPr kumimoji="0" lang="en-US" sz="2353" b="0" i="0" u="none" strike="noStrike" kern="1200" cap="none" spc="-49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342900" marR="0" lvl="0" indent="-342900" algn="l" defTabSz="914367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kumimoji="0" lang="es-ES" sz="2353" b="0" i="0" u="none" strike="noStrike" kern="1200" cap="none" spc="-49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Anulan las reglas predeterminadas con nuevas reglas de mayor prioridad.</a:t>
            </a:r>
          </a:p>
          <a:p>
            <a:pPr marL="342900" marR="0" lvl="0" indent="-342900" algn="l" defTabSz="914367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endParaRPr lang="es-ES" dirty="0">
              <a:latin typeface="Segoe UI"/>
            </a:endParaRPr>
          </a:p>
          <a:p>
            <a:pPr marL="342900" marR="0" lvl="0" indent="-342900" algn="l" defTabSz="914367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kumimoji="0" lang="es-ES" sz="2353" b="0" i="0" u="none" strike="noStrike" kern="1200" cap="none" spc="-49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Agregan varias reglas, según sea necesario, dentro de los limites de suscripción.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7D8271B-CEC6-C442-84C9-96D2186D0E13}"/>
              </a:ext>
            </a:extLst>
          </p:cNvPr>
          <p:cNvSpPr txBox="1"/>
          <p:nvPr/>
        </p:nvSpPr>
        <p:spPr>
          <a:xfrm>
            <a:off x="335086" y="2666657"/>
            <a:ext cx="7086440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s-ES_tradnl" sz="2400" dirty="0"/>
              <a:t>Características de los grupos de seguridad de red:</a:t>
            </a:r>
          </a:p>
        </p:txBody>
      </p:sp>
    </p:spTree>
    <p:extLst>
      <p:ext uri="{BB962C8B-B14F-4D97-AF65-F5344CB8AC3E}">
        <p14:creationId xmlns:p14="http://schemas.microsoft.com/office/powerpoint/2010/main" val="649738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noProof="0" dirty="0" err="1"/>
              <a:t>Application</a:t>
            </a:r>
            <a:r>
              <a:rPr lang="es-ES" noProof="0" dirty="0"/>
              <a:t> Security </a:t>
            </a:r>
            <a:r>
              <a:rPr lang="es-ES" noProof="0" dirty="0" err="1"/>
              <a:t>Groups</a:t>
            </a:r>
            <a:r>
              <a:rPr lang="es-ES" noProof="0" dirty="0"/>
              <a:t> (ASG)</a:t>
            </a:r>
          </a:p>
        </p:txBody>
      </p:sp>
      <p:pic>
        <p:nvPicPr>
          <p:cNvPr id="3" name="Picture 2" descr="Icono de los grupos de seguridad de Azure. ">
            <a:extLst>
              <a:ext uri="{FF2B5EF4-FFF2-40B4-BE49-F238E27FC236}">
                <a16:creationId xmlns:a16="http://schemas.microsoft.com/office/drawing/2014/main" id="{B46C1133-F69C-429F-B7D0-EA5B00E1EC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993" y="2477597"/>
            <a:ext cx="3025682" cy="3818823"/>
          </a:xfrm>
          <a:prstGeom prst="rect">
            <a:avLst/>
          </a:prstGeom>
        </p:spPr>
      </p:pic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455993" y="1481387"/>
            <a:ext cx="11303917" cy="1270925"/>
          </a:xfrm>
        </p:spPr>
        <p:txBody>
          <a:bodyPr/>
          <a:lstStyle/>
          <a:p>
            <a:pPr marL="0" indent="0">
              <a:buNone/>
            </a:pPr>
            <a:r>
              <a:rPr lang="es-ES" dirty="0"/>
              <a:t>Agrupa servidores con requisitos de filtrado de puertos similares y agrupan servidores con funciones similares, como los servidores web.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5F408679-D0D8-6046-8675-ACC930314EB3}"/>
              </a:ext>
            </a:extLst>
          </p:cNvPr>
          <p:cNvSpPr txBox="1">
            <a:spLocks/>
          </p:cNvSpPr>
          <p:nvPr/>
        </p:nvSpPr>
        <p:spPr>
          <a:xfrm>
            <a:off x="4062869" y="3692877"/>
            <a:ext cx="8129131" cy="3039486"/>
          </a:xfrm>
          <a:prstGeom prst="rect">
            <a:avLst/>
          </a:prstGeom>
        </p:spPr>
        <p:txBody>
          <a:bodyPr vert="horz" wrap="square" lIns="0" tIns="91440" rIns="146304" bIns="91440" rtlCol="0">
            <a:spAutoFit/>
          </a:bodyPr>
          <a:lstStyle>
            <a:lvl1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353" kern="1200" spc="-49" baseline="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1961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372" kern="1200" spc="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372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980" b="1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285916" indent="0" algn="l" defTabSz="914367" rtl="0" eaLnBrk="1" latinLnBrk="0" hangingPunct="1">
              <a:spcBef>
                <a:spcPct val="20000"/>
              </a:spcBef>
              <a:buFont typeface="Arial" pitchFamily="34" charset="0"/>
              <a:buNone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36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98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367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kumimoji="0" lang="es-ES" sz="2353" b="0" i="0" u="none" strike="noStrike" kern="1200" cap="none" spc="-49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Permite reutilizar la política de seguridad a escala sin el mantenimiento manual de direcciones IP explícitas.</a:t>
            </a:r>
          </a:p>
          <a:p>
            <a:pPr marL="342900" marR="0" lvl="0" indent="-342900" algn="l" defTabSz="914367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endParaRPr lang="es-ES" dirty="0">
              <a:latin typeface="Segoe UI"/>
            </a:endParaRPr>
          </a:p>
          <a:p>
            <a:pPr marL="342900" marR="0" lvl="0" indent="-342900" algn="l" defTabSz="914367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kumimoji="0" lang="es-ES" sz="2353" b="0" i="0" u="none" strike="noStrike" kern="1200" cap="none" spc="-49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Maneja la complejidad de direcciones IP explícitas y múltiples conjuntos de reglas, lo que permite concentrarse en la lógica del </a:t>
            </a:r>
            <a:r>
              <a:rPr kumimoji="0" lang="es-ES" sz="2353" b="0" i="0" u="none" strike="noStrike" kern="1200" cap="none" spc="-49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negcio</a:t>
            </a:r>
            <a:r>
              <a:rPr kumimoji="0" lang="es-ES" sz="2353" b="0" i="0" u="none" strike="noStrike" kern="1200" cap="none" spc="-49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.</a:t>
            </a:r>
          </a:p>
          <a:p>
            <a:pPr marR="0" lvl="0" algn="l" defTabSz="914367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tabLst/>
              <a:defRPr/>
            </a:pPr>
            <a:endParaRPr kumimoji="0" lang="en-US" sz="2353" b="0" i="0" u="none" strike="noStrike" kern="1200" cap="none" spc="-49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CB8F5B-BE0E-2E4E-BA60-E30C7D8A6908}"/>
              </a:ext>
            </a:extLst>
          </p:cNvPr>
          <p:cNvSpPr txBox="1"/>
          <p:nvPr/>
        </p:nvSpPr>
        <p:spPr>
          <a:xfrm>
            <a:off x="3835636" y="2908662"/>
            <a:ext cx="8129130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s-ES_tradnl" sz="2400" dirty="0"/>
              <a:t>Características de los grupos de seguridad de aplicación:</a:t>
            </a:r>
          </a:p>
        </p:txBody>
      </p:sp>
    </p:spTree>
    <p:extLst>
      <p:ext uri="{BB962C8B-B14F-4D97-AF65-F5344CB8AC3E}">
        <p14:creationId xmlns:p14="http://schemas.microsoft.com/office/powerpoint/2010/main" val="1778272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noProof="0" dirty="0"/>
              <a:t>Eligiendo las soluciones Azure para seguridad de red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4600674" y="2768529"/>
            <a:ext cx="7454630" cy="2719271"/>
          </a:xfrm>
        </p:spPr>
        <p:txBody>
          <a:bodyPr/>
          <a:lstStyle/>
          <a:p>
            <a:pPr marL="0" indent="0">
              <a:buNone/>
            </a:pPr>
            <a:endParaRPr lang="es-E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b="1" noProof="0" dirty="0">
                <a:latin typeface="+mn-lt"/>
              </a:rPr>
              <a:t>Capa perimetral: </a:t>
            </a:r>
            <a:r>
              <a:rPr lang="es-ES" noProof="0" dirty="0">
                <a:latin typeface="+mn-lt"/>
              </a:rPr>
              <a:t>protege los límites de sus redes con Azure DDoS Protection y Azure Firewall.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noProof="0" dirty="0">
              <a:latin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b="1" noProof="0" dirty="0">
                <a:latin typeface="+mn-lt"/>
              </a:rPr>
              <a:t>Capa de red: </a:t>
            </a:r>
            <a:r>
              <a:rPr lang="es-ES" noProof="0" dirty="0">
                <a:latin typeface="+mn-lt"/>
              </a:rPr>
              <a:t>solo permite que el tráfico pase entre los recursos de la red con reglas de entrada y salida del grupo de seguridad de red (NSG).</a:t>
            </a:r>
          </a:p>
        </p:txBody>
      </p:sp>
      <p:pic>
        <p:nvPicPr>
          <p:cNvPr id="2050" name="Picture 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1006389" y="2768529"/>
            <a:ext cx="2857624" cy="35936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AC5459C-F143-3E46-8BDB-E1ED0D10E421}"/>
              </a:ext>
            </a:extLst>
          </p:cNvPr>
          <p:cNvSpPr txBox="1"/>
          <p:nvPr/>
        </p:nvSpPr>
        <p:spPr>
          <a:xfrm>
            <a:off x="432089" y="1370200"/>
            <a:ext cx="11079427" cy="960263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s-ES_tradnl" sz="2400" dirty="0"/>
              <a:t>Azure admite soluciones combinadas de seguridad de red. Por ejemplo, NSG con Azure Firewall; Firewall de aplicaciones Web (WAF) con Azure Firewall.</a:t>
            </a:r>
          </a:p>
        </p:txBody>
      </p:sp>
    </p:spTree>
    <p:extLst>
      <p:ext uri="{BB962C8B-B14F-4D97-AF65-F5344CB8AC3E}">
        <p14:creationId xmlns:p14="http://schemas.microsoft.com/office/powerpoint/2010/main" val="87718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B7E699-8A7B-44B9-87EE-C5ED24A8C21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13539" y="2316071"/>
            <a:ext cx="6083300" cy="2769989"/>
          </a:xfrm>
        </p:spPr>
        <p:txBody>
          <a:bodyPr/>
          <a:lstStyle/>
          <a:p>
            <a:pPr marL="233362"/>
            <a:r>
              <a:rPr lang="es-ES" dirty="0"/>
              <a:t>Cree y configure reglas de seguridad para puertos de entrada y salida.</a:t>
            </a:r>
          </a:p>
          <a:p>
            <a:pPr marL="233362"/>
            <a:endParaRPr lang="es-ES" dirty="0"/>
          </a:p>
          <a:p>
            <a:pPr marL="690562" indent="-457200">
              <a:buFont typeface="+mj-lt"/>
              <a:buAutoNum type="arabicPeriod"/>
            </a:pPr>
            <a:r>
              <a:rPr lang="es-ES" dirty="0"/>
              <a:t>Implemente una plantilla personalizada para crear una máquina virtual.</a:t>
            </a:r>
          </a:p>
          <a:p>
            <a:pPr marL="690562" indent="-457200">
              <a:buFont typeface="+mj-lt"/>
              <a:buAutoNum type="arabicPeriod"/>
            </a:pPr>
            <a:r>
              <a:rPr lang="es-ES" dirty="0"/>
              <a:t>Cree un grupo de seguridad de red.</a:t>
            </a:r>
          </a:p>
          <a:p>
            <a:pPr marL="690562" indent="-457200">
              <a:buFont typeface="+mj-lt"/>
              <a:buAutoNum type="arabicPeriod"/>
            </a:pPr>
            <a:r>
              <a:rPr lang="es-ES" dirty="0"/>
              <a:t>Cree una regla de seguridad para puertos de entrada para permitir el RDP.</a:t>
            </a:r>
          </a:p>
          <a:p>
            <a:pPr marL="690562" indent="-457200">
              <a:buFont typeface="+mj-lt"/>
              <a:buAutoNum type="arabicPeriod"/>
            </a:pPr>
            <a:r>
              <a:rPr lang="es-ES" dirty="0"/>
              <a:t>Configure una regla de puerto de seguridad saliente para denegar el acceso a Internet.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C6856A2-B892-4152-95A6-BCA195A03335}"/>
              </a:ext>
            </a:extLst>
          </p:cNvPr>
          <p:cNvSpPr/>
          <p:nvPr/>
        </p:nvSpPr>
        <p:spPr bwMode="auto">
          <a:xfrm>
            <a:off x="493874" y="430306"/>
            <a:ext cx="1677215" cy="557442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MX" sz="24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D0CE92-1D76-4F61-8208-4BBDE2BA1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7810" y="609119"/>
            <a:ext cx="6083299" cy="760336"/>
          </a:xfrm>
        </p:spPr>
        <p:txBody>
          <a:bodyPr/>
          <a:lstStyle/>
          <a:p>
            <a:r>
              <a:rPr lang="es-ES" sz="2745" spc="-49" dirty="0">
                <a:solidFill>
                  <a:srgbClr val="000000"/>
                </a:solidFill>
              </a:rPr>
              <a:t>Ejercicio: </a:t>
            </a:r>
            <a:br>
              <a:rPr lang="es-ES" sz="2745" spc="-49" dirty="0">
                <a:solidFill>
                  <a:srgbClr val="000000"/>
                </a:solidFill>
              </a:rPr>
            </a:br>
            <a:r>
              <a:rPr lang="es-ES" sz="2745" spc="-49" dirty="0">
                <a:solidFill>
                  <a:srgbClr val="000000"/>
                </a:solidFill>
              </a:rPr>
              <a:t>Tráfico de red segura</a:t>
            </a:r>
          </a:p>
        </p:txBody>
      </p:sp>
    </p:spTree>
    <p:extLst>
      <p:ext uri="{BB962C8B-B14F-4D97-AF65-F5344CB8AC3E}">
        <p14:creationId xmlns:p14="http://schemas.microsoft.com/office/powerpoint/2010/main" val="803377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Azure Firewall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455994" y="1269173"/>
            <a:ext cx="11473736" cy="975460"/>
          </a:xfrm>
        </p:spPr>
        <p:txBody>
          <a:bodyPr/>
          <a:lstStyle/>
          <a:p>
            <a:pPr marL="0" indent="0">
              <a:lnSpc>
                <a:spcPct val="114000"/>
              </a:lnSpc>
              <a:buNone/>
            </a:pPr>
            <a:r>
              <a:rPr lang="es-ES" noProof="0" dirty="0"/>
              <a:t>Firewall como Servicio (</a:t>
            </a:r>
            <a:r>
              <a:rPr lang="es-ES" noProof="0" dirty="0" err="1"/>
              <a:t>FaaS</a:t>
            </a:r>
            <a:r>
              <a:rPr lang="es-ES" noProof="0" dirty="0"/>
              <a:t>) con estado y administrado que otorga o niega el acceso al servidor en función de la dirección IP de origen para proteger los recursos de la red.</a:t>
            </a:r>
          </a:p>
        </p:txBody>
      </p:sp>
      <p:pic>
        <p:nvPicPr>
          <p:cNvPr id="4" name="Picture 3" descr="icono que representa Azure Firewall">
            <a:extLst>
              <a:ext uri="{FF2B5EF4-FFF2-40B4-BE49-F238E27FC236}">
                <a16:creationId xmlns:a16="http://schemas.microsoft.com/office/drawing/2014/main" id="{DFF47A67-0E72-469C-8DAB-14BEA75E1E30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5520" y="2548916"/>
            <a:ext cx="2871537" cy="176016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C351924-337F-4BF9-AB0F-C284E0A75DDA}"/>
              </a:ext>
            </a:extLst>
          </p:cNvPr>
          <p:cNvSpPr/>
          <p:nvPr/>
        </p:nvSpPr>
        <p:spPr>
          <a:xfrm>
            <a:off x="455994" y="4916624"/>
            <a:ext cx="11015476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8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Azure </a:t>
            </a:r>
            <a:r>
              <a:rPr lang="es-ES" sz="2800" dirty="0" err="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Application</a:t>
            </a:r>
            <a:r>
              <a:rPr lang="es-ES" sz="28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 Gateway también proporciona un firewall, el firewall de aplicaciones web (WAF). El WAF ofrece una protección centralizada y entrante para sus aplicaciones web.</a:t>
            </a:r>
          </a:p>
        </p:txBody>
      </p:sp>
    </p:spTree>
    <p:extLst>
      <p:ext uri="{BB962C8B-B14F-4D97-AF65-F5344CB8AC3E}">
        <p14:creationId xmlns:p14="http://schemas.microsoft.com/office/powerpoint/2010/main" val="4255940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1107996"/>
          </a:xfrm>
        </p:spPr>
        <p:txBody>
          <a:bodyPr/>
          <a:lstStyle/>
          <a:p>
            <a:r>
              <a:rPr lang="es-ES" dirty="0"/>
              <a:t>Pr</a:t>
            </a:r>
            <a:r>
              <a:rPr lang="es-ES" noProof="0" dirty="0" err="1"/>
              <a:t>otección</a:t>
            </a:r>
            <a:r>
              <a:rPr lang="es-ES" noProof="0" dirty="0"/>
              <a:t> Azure Distributed Denial of Service (DDoS)</a:t>
            </a:r>
          </a:p>
        </p:txBody>
      </p:sp>
      <p:pic>
        <p:nvPicPr>
          <p:cNvPr id="4" name="Picture 3" descr="Imagen que representa el servicio de protección contra DDoS">
            <a:extLst>
              <a:ext uri="{FF2B5EF4-FFF2-40B4-BE49-F238E27FC236}">
                <a16:creationId xmlns:a16="http://schemas.microsoft.com/office/drawing/2014/main" id="{7F83A409-013A-4FC0-BC4C-C32EC89413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189" y="1810882"/>
            <a:ext cx="3760999" cy="3809530"/>
          </a:xfrm>
          <a:prstGeom prst="rect">
            <a:avLst/>
          </a:prstGeom>
        </p:spPr>
      </p:pic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4366715" y="2022942"/>
            <a:ext cx="7626096" cy="2812116"/>
          </a:xfrm>
        </p:spPr>
        <p:txBody>
          <a:bodyPr/>
          <a:lstStyle/>
          <a:p>
            <a:r>
              <a:rPr lang="es-ES" noProof="0" dirty="0"/>
              <a:t>¿Qué es un ataque DDoS</a:t>
            </a:r>
            <a:r>
              <a:rPr lang="es-ES" dirty="0"/>
              <a:t> (Distributed Denial of Service)</a:t>
            </a:r>
            <a:r>
              <a:rPr lang="es-ES" noProof="0" dirty="0"/>
              <a:t>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050" dirty="0"/>
          </a:p>
          <a:p>
            <a:pPr>
              <a:lnSpc>
                <a:spcPct val="114000"/>
              </a:lnSpc>
            </a:pPr>
            <a:r>
              <a:rPr lang="es-ES" dirty="0"/>
              <a:t>¿Qué hace la protección contra DDoS?</a:t>
            </a:r>
          </a:p>
          <a:p>
            <a:pPr marL="342900" lvl="1" indent="-342900">
              <a:lnSpc>
                <a:spcPct val="114000"/>
              </a:lnSpc>
              <a:buFont typeface="Wingdings" pitchFamily="2" charset="2"/>
              <a:buChar char="Ø"/>
            </a:pPr>
            <a:r>
              <a:rPr lang="es-ES" dirty="0"/>
              <a:t>Corrige el tráfico de red no deseado antes de que afecte a la disponibilidad del servicio.</a:t>
            </a:r>
          </a:p>
          <a:p>
            <a:pPr marL="342900" lvl="1" indent="-342900">
              <a:lnSpc>
                <a:spcPct val="114000"/>
              </a:lnSpc>
              <a:buFont typeface="Wingdings" pitchFamily="2" charset="2"/>
              <a:buChar char="Ø"/>
            </a:pPr>
            <a:r>
              <a:rPr lang="es-ES" dirty="0"/>
              <a:t>El nivel de servicio básico se habilita automáticamente en Azure.</a:t>
            </a:r>
          </a:p>
          <a:p>
            <a:pPr marL="342900" lvl="1" indent="-342900">
              <a:lnSpc>
                <a:spcPct val="114000"/>
              </a:lnSpc>
              <a:buFont typeface="Wingdings" pitchFamily="2" charset="2"/>
              <a:buChar char="Ø"/>
            </a:pPr>
            <a:r>
              <a:rPr lang="es-ES" dirty="0"/>
              <a:t>El nivel de servicio estándar</a:t>
            </a:r>
            <a:r>
              <a:rPr lang="es-ES" i="1" dirty="0"/>
              <a:t> </a:t>
            </a:r>
            <a:r>
              <a:rPr lang="es-ES" dirty="0"/>
              <a:t>agrega capacidades de mitigación, ajustadas para proteger los recursos de Azure Virtual Network.</a:t>
            </a:r>
          </a:p>
        </p:txBody>
      </p:sp>
    </p:spTree>
    <p:extLst>
      <p:ext uri="{BB962C8B-B14F-4D97-AF65-F5344CB8AC3E}">
        <p14:creationId xmlns:p14="http://schemas.microsoft.com/office/powerpoint/2010/main" val="768203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5CEE5C7-11FD-3D4E-9C7E-8B7FA5D700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4812" y="693354"/>
            <a:ext cx="6362371" cy="1040650"/>
          </a:xfrm>
        </p:spPr>
        <p:txBody>
          <a:bodyPr/>
          <a:lstStyle/>
          <a:p>
            <a:pPr algn="ctr"/>
            <a:r>
              <a:rPr lang="en-MX" sz="5400" dirty="0"/>
              <a:t>¡</a:t>
            </a:r>
            <a:r>
              <a:rPr lang="es-ES_tradnl" sz="5400" dirty="0"/>
              <a:t>Gracias!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DE2CC52-4EE3-734F-9832-7377FEC3FC1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94589" y="5593315"/>
            <a:ext cx="9602819" cy="1200329"/>
          </a:xfrm>
        </p:spPr>
        <p:txBody>
          <a:bodyPr/>
          <a:lstStyle/>
          <a:p>
            <a:pPr algn="ctr"/>
            <a:r>
              <a:rPr lang="es-ES_tradnl" sz="2200" dirty="0"/>
              <a:t>Vicente Guzmán</a:t>
            </a:r>
            <a:br>
              <a:rPr lang="es-ES_tradnl" sz="2200" dirty="0"/>
            </a:br>
            <a:r>
              <a:rPr lang="es-ES_tradnl" sz="2200" dirty="0">
                <a:solidFill>
                  <a:schemeClr val="tx2"/>
                </a:solidFill>
              </a:rPr>
              <a:t>Microsoft Developer Tecnologies MVP</a:t>
            </a:r>
            <a:br>
              <a:rPr lang="es-ES_tradnl" sz="2200" dirty="0">
                <a:solidFill>
                  <a:schemeClr val="tx2"/>
                </a:solidFill>
              </a:rPr>
            </a:br>
            <a:r>
              <a:rPr lang="es-ES_tradnl" sz="2200" dirty="0">
                <a:solidFill>
                  <a:schemeClr val="tx2"/>
                </a:solidFill>
              </a:rPr>
              <a:t>@LucioMSP</a:t>
            </a:r>
          </a:p>
        </p:txBody>
      </p:sp>
      <p:pic>
        <p:nvPicPr>
          <p:cNvPr id="1026" name="Picture 2" descr="Azure Tools for the Apple Seeds Accelerator | by Aaron (Ari) Bornstein |  Microsoft Azure | Medium">
            <a:extLst>
              <a:ext uri="{FF2B5EF4-FFF2-40B4-BE49-F238E27FC236}">
                <a16:creationId xmlns:a16="http://schemas.microsoft.com/office/drawing/2014/main" id="{E0BDE1AE-FFAC-AE48-9CD3-00DAE165F9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1714" y="1922722"/>
            <a:ext cx="3628570" cy="3293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2057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1630325C-28B4-4416-911C-ACE19971F4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82223" y="4146584"/>
            <a:ext cx="2868279" cy="1709078"/>
          </a:xfrm>
          <a:prstGeom prst="rect">
            <a:avLst/>
          </a:prstGeom>
        </p:spPr>
      </p:pic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AFD9358-0F0F-DD41-8430-DD40142A33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5994" y="1216568"/>
            <a:ext cx="11306469" cy="5314404"/>
          </a:xfrm>
        </p:spPr>
        <p:txBody>
          <a:bodyPr/>
          <a:lstStyle/>
          <a:p>
            <a:pPr marL="224096" lvl="1"/>
            <a:endParaRPr lang="es-ES" sz="1800" dirty="0"/>
          </a:p>
          <a:p>
            <a:pPr marL="224096" lvl="1"/>
            <a:endParaRPr lang="es-MX" sz="1600" b="1" dirty="0">
              <a:solidFill>
                <a:srgbClr val="505055"/>
              </a:solidFill>
              <a:latin typeface="Segoe UI" panose="020B0502040204020203" pitchFamily="34" charset="0"/>
            </a:endParaRP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s-MX" sz="2000" b="1" dirty="0">
                <a:solidFill>
                  <a:srgbClr val="50505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Protección frente amenazas de seguridad de Azure</a:t>
            </a:r>
            <a:endParaRPr lang="es-MX" sz="2000" b="1" dirty="0">
              <a:solidFill>
                <a:srgbClr val="505055"/>
              </a:solidFill>
              <a:effectLst/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914400" marR="0" lvl="2">
              <a:lnSpc>
                <a:spcPct val="104000"/>
              </a:lnSpc>
              <a:spcBef>
                <a:spcPts val="0"/>
              </a:spcBef>
              <a:spcAft>
                <a:spcPts val="0"/>
              </a:spcAft>
            </a:pPr>
            <a:endParaRPr lang="es-MX" sz="1100" dirty="0">
              <a:solidFill>
                <a:srgbClr val="505055"/>
              </a:solidFill>
              <a:latin typeface="Segoe UI" panose="020B0502040204020203" pitchFamily="34" charset="0"/>
              <a:ea typeface="Segoe UI" panose="020B0502040204020203" pitchFamily="34" charset="0"/>
            </a:endParaRPr>
          </a:p>
          <a:p>
            <a:pPr marL="914400" marR="0" lvl="2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s-MX" sz="1600" dirty="0">
                <a:solidFill>
                  <a:srgbClr val="0066FF"/>
                </a:solidFill>
                <a:latin typeface="+mn-lt"/>
              </a:rPr>
              <a:t>1.1 Protección frente amenaza de seguridad mediante Azure Security Center</a:t>
            </a:r>
          </a:p>
          <a:p>
            <a:pPr marL="914400" marR="0" lvl="2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s-MX" sz="1600" dirty="0">
                <a:solidFill>
                  <a:srgbClr val="0066FF"/>
                </a:solidFill>
                <a:latin typeface="+mn-lt"/>
              </a:rPr>
              <a:t>1.2 Descripción de Azure Security Center, incluyendo las políticas compliance, alertas de seguridad, secure score y resource hygiene </a:t>
            </a:r>
          </a:p>
          <a:p>
            <a:pPr marL="914400" lvl="2">
              <a:lnSpc>
                <a:spcPct val="150000"/>
              </a:lnSpc>
            </a:pPr>
            <a:r>
              <a:rPr lang="es-MX" sz="1600" dirty="0">
                <a:solidFill>
                  <a:srgbClr val="0066FF"/>
                </a:solidFill>
                <a:latin typeface="+mn-lt"/>
              </a:rPr>
              <a:t>1.3 Descripción y uso de Key Vault, Azure Sentinel &amp; Azure Dedicated Hosts </a:t>
            </a:r>
          </a:p>
          <a:p>
            <a:pPr marL="438150" marR="0" indent="0">
              <a:lnSpc>
                <a:spcPct val="104000"/>
              </a:lnSpc>
              <a:spcBef>
                <a:spcPts val="0"/>
              </a:spcBef>
              <a:spcAft>
                <a:spcPts val="55"/>
              </a:spcAft>
              <a:buNone/>
            </a:pPr>
            <a:endParaRPr lang="es-MX" sz="1100" dirty="0">
              <a:solidFill>
                <a:srgbClr val="505055"/>
              </a:solidFill>
              <a:effectLst/>
              <a:latin typeface="Segoe UI" panose="020B0502040204020203" pitchFamily="34" charset="0"/>
              <a:ea typeface="Segoe UI" panose="020B0502040204020203" pitchFamily="34" charset="0"/>
            </a:endParaRPr>
          </a:p>
          <a:p>
            <a:pPr marL="438150" marR="0" indent="0">
              <a:lnSpc>
                <a:spcPct val="104000"/>
              </a:lnSpc>
              <a:spcBef>
                <a:spcPts val="0"/>
              </a:spcBef>
              <a:spcAft>
                <a:spcPts val="55"/>
              </a:spcAft>
              <a:buNone/>
            </a:pPr>
            <a:endParaRPr lang="es-MX" sz="1100" dirty="0">
              <a:solidFill>
                <a:srgbClr val="505055"/>
              </a:solidFill>
              <a:effectLst/>
              <a:latin typeface="Segoe UI" panose="020B0502040204020203" pitchFamily="34" charset="0"/>
              <a:ea typeface="Segoe UI" panose="020B0502040204020203" pitchFamily="34" charset="0"/>
            </a:endParaRPr>
          </a:p>
          <a:p>
            <a:pPr marL="457200" lvl="1">
              <a:lnSpc>
                <a:spcPct val="107000"/>
              </a:lnSpc>
            </a:pPr>
            <a:r>
              <a:rPr lang="es-MX" sz="1600" b="1" dirty="0">
                <a:solidFill>
                  <a:srgbClr val="505055"/>
                </a:solidFill>
                <a:latin typeface="Segoe UI" panose="020B0502040204020203" pitchFamily="34" charset="0"/>
              </a:rPr>
              <a:t>2.    </a:t>
            </a:r>
            <a:r>
              <a:rPr lang="es-MX" sz="2000" b="1" dirty="0">
                <a:solidFill>
                  <a:srgbClr val="50505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Conectividad de red segura en Azure </a:t>
            </a:r>
          </a:p>
          <a:p>
            <a:pPr marL="286385" marR="0" indent="0">
              <a:lnSpc>
                <a:spcPct val="104000"/>
              </a:lnSpc>
              <a:spcBef>
                <a:spcPts val="0"/>
              </a:spcBef>
              <a:spcAft>
                <a:spcPts val="55"/>
              </a:spcAft>
              <a:buNone/>
            </a:pPr>
            <a:r>
              <a:rPr lang="es-MX" sz="1100" dirty="0">
                <a:solidFill>
                  <a:srgbClr val="505055"/>
                </a:solidFill>
                <a:effectLst/>
                <a:latin typeface="Segoe UI" panose="020B0502040204020203" pitchFamily="34" charset="0"/>
                <a:ea typeface="Segoe UI" panose="020B0502040204020203" pitchFamily="34" charset="0"/>
              </a:rPr>
              <a:t> </a:t>
            </a:r>
          </a:p>
          <a:p>
            <a:pPr marL="914400" lvl="2">
              <a:lnSpc>
                <a:spcPct val="150000"/>
              </a:lnSpc>
            </a:pPr>
            <a:r>
              <a:rPr lang="es-MX" sz="1600" dirty="0">
                <a:solidFill>
                  <a:srgbClr val="0066FF"/>
                </a:solidFill>
                <a:latin typeface="+mn-lt"/>
              </a:rPr>
              <a:t>2.1 Descripción del concepto de defense in depth </a:t>
            </a:r>
          </a:p>
          <a:p>
            <a:pPr marL="914400" lvl="2">
              <a:lnSpc>
                <a:spcPct val="150000"/>
              </a:lnSpc>
            </a:pPr>
            <a:r>
              <a:rPr lang="es-MX" sz="1600" dirty="0">
                <a:solidFill>
                  <a:srgbClr val="0066FF"/>
                </a:solidFill>
                <a:latin typeface="+mn-lt"/>
              </a:rPr>
              <a:t>2.2 Descripción y uso de Network Security Groups (NSG) </a:t>
            </a:r>
          </a:p>
          <a:p>
            <a:pPr marL="914400" lvl="2">
              <a:lnSpc>
                <a:spcPct val="150000"/>
              </a:lnSpc>
            </a:pPr>
            <a:r>
              <a:rPr lang="es-MX" sz="1600" dirty="0">
                <a:solidFill>
                  <a:srgbClr val="0066FF"/>
                </a:solidFill>
                <a:latin typeface="+mn-lt"/>
              </a:rPr>
              <a:t>2.3 Descripción y uso de Azure Firewall </a:t>
            </a:r>
          </a:p>
          <a:p>
            <a:pPr marL="914400" lvl="2">
              <a:lnSpc>
                <a:spcPct val="150000"/>
              </a:lnSpc>
            </a:pPr>
            <a:r>
              <a:rPr lang="es-MX" sz="1600" dirty="0">
                <a:solidFill>
                  <a:srgbClr val="0066FF"/>
                </a:solidFill>
                <a:latin typeface="+mn-lt"/>
              </a:rPr>
              <a:t>2.4 Descripción y uso de Azure DDoS protection </a:t>
            </a:r>
          </a:p>
          <a:p>
            <a:pPr marL="224096" lvl="1"/>
            <a:endParaRPr lang="es-MX" sz="1600" b="1" dirty="0">
              <a:solidFill>
                <a:srgbClr val="505055"/>
              </a:solidFill>
              <a:latin typeface="Segoe UI" panose="020B0502040204020203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A6E8946-4113-4D16-B5D9-AFE9F5429568}"/>
              </a:ext>
            </a:extLst>
          </p:cNvPr>
          <p:cNvSpPr/>
          <p:nvPr/>
        </p:nvSpPr>
        <p:spPr bwMode="auto">
          <a:xfrm>
            <a:off x="308060" y="6175867"/>
            <a:ext cx="1726113" cy="623535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s-MX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1A0336F-9E02-3346-8677-8C32BA196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854363188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FF388A-DA23-47B5-B1B4-5AA1C4F442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444" y="716726"/>
            <a:ext cx="11139739" cy="1441258"/>
          </a:xfrm>
        </p:spPr>
        <p:txBody>
          <a:bodyPr/>
          <a:lstStyle/>
          <a:p>
            <a:r>
              <a:rPr lang="es-ES" sz="3200" dirty="0"/>
              <a:t>Módulo 1 : </a:t>
            </a:r>
            <a:br>
              <a:rPr lang="es-ES" sz="3200" dirty="0"/>
            </a:br>
            <a:r>
              <a:rPr lang="es-MX" sz="3200" dirty="0"/>
              <a:t>Protección frente amenazas de seguridad de Azure</a:t>
            </a:r>
            <a:br>
              <a:rPr lang="es-ES" sz="4000" dirty="0"/>
            </a:br>
            <a:endParaRPr lang="es-E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C42B10-380E-45B5-9014-2B006062FC6F}"/>
              </a:ext>
            </a:extLst>
          </p:cNvPr>
          <p:cNvSpPr txBox="1"/>
          <p:nvPr/>
        </p:nvSpPr>
        <p:spPr>
          <a:xfrm>
            <a:off x="619444" y="2358595"/>
            <a:ext cx="8754377" cy="2985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r>
              <a:rPr kumimoji="0" lang="es-ES" sz="3200" b="0" i="0" u="none" strike="noStrike" kern="1200" cap="none" spc="-50" normalizeH="0" baseline="0" noProof="0" dirty="0">
                <a:ln w="3175">
                  <a:noFill/>
                </a:ln>
                <a:solidFill>
                  <a:srgbClr val="0078D3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Objetivos de aprendizaje: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endParaRPr kumimoji="0" lang="es-ES" sz="1800" b="0" i="0" u="none" strike="noStrike" kern="1200" cap="none" spc="-49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  <a:p>
            <a:pPr marL="0" marR="0" lvl="1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tabLst/>
              <a:defRPr/>
            </a:pPr>
            <a:endParaRPr lang="es-MX" sz="1800" spc="-49" dirty="0">
              <a:solidFill>
                <a:srgbClr val="000000"/>
              </a:solidFill>
              <a:latin typeface="Segoe UI Semibold"/>
            </a:endParaRPr>
          </a:p>
          <a:p>
            <a:pPr marL="457200" lvl="1" indent="-457200">
              <a:buSzPct val="90000"/>
              <a:buFont typeface="Arial" panose="020B0604020202020204" pitchFamily="34" charset="0"/>
              <a:buChar char="•"/>
            </a:pPr>
            <a:r>
              <a:rPr lang="es-MX" sz="2000" spc="-49" dirty="0">
                <a:solidFill>
                  <a:srgbClr val="000000"/>
                </a:solidFill>
                <a:latin typeface="+mj-lt"/>
              </a:rPr>
              <a:t>Protección frente amenaza de seguridad mediante Azure Security Center</a:t>
            </a:r>
          </a:p>
          <a:p>
            <a:pPr marL="0" lvl="1">
              <a:buSzPct val="90000"/>
            </a:pPr>
            <a:endParaRPr lang="es-MX" sz="2000" spc="-49" dirty="0">
              <a:solidFill>
                <a:srgbClr val="000000"/>
              </a:solidFill>
              <a:latin typeface="+mj-lt"/>
            </a:endParaRPr>
          </a:p>
          <a:p>
            <a:pPr marL="457200" lvl="1" indent="-457200">
              <a:buSzPct val="90000"/>
              <a:buFont typeface="Arial" panose="020B0604020202020204" pitchFamily="34" charset="0"/>
              <a:buChar char="•"/>
            </a:pPr>
            <a:r>
              <a:rPr lang="es-MX" sz="2000" spc="-49" dirty="0">
                <a:solidFill>
                  <a:srgbClr val="000000"/>
                </a:solidFill>
                <a:latin typeface="+mj-lt"/>
              </a:rPr>
              <a:t>Descripción de Azure Security Center, incluyendo las políticas </a:t>
            </a:r>
            <a:r>
              <a:rPr lang="es-MX" sz="2000" spc="-49" dirty="0" err="1">
                <a:solidFill>
                  <a:srgbClr val="000000"/>
                </a:solidFill>
                <a:latin typeface="+mj-lt"/>
              </a:rPr>
              <a:t>compliance</a:t>
            </a:r>
            <a:r>
              <a:rPr lang="es-MX" sz="2000" spc="-49" dirty="0">
                <a:solidFill>
                  <a:srgbClr val="000000"/>
                </a:solidFill>
                <a:latin typeface="+mj-lt"/>
              </a:rPr>
              <a:t>, alertas de seguridad, </a:t>
            </a:r>
            <a:r>
              <a:rPr lang="es-MX" sz="2000" spc="-49" dirty="0" err="1">
                <a:solidFill>
                  <a:srgbClr val="000000"/>
                </a:solidFill>
                <a:latin typeface="+mj-lt"/>
              </a:rPr>
              <a:t>secure</a:t>
            </a:r>
            <a:r>
              <a:rPr lang="es-MX" sz="2000" spc="-49" dirty="0">
                <a:solidFill>
                  <a:srgbClr val="000000"/>
                </a:solidFill>
                <a:latin typeface="+mj-lt"/>
              </a:rPr>
              <a:t> score y </a:t>
            </a:r>
            <a:r>
              <a:rPr lang="es-MX" sz="2000" spc="-49" dirty="0" err="1">
                <a:solidFill>
                  <a:srgbClr val="000000"/>
                </a:solidFill>
                <a:latin typeface="+mj-lt"/>
              </a:rPr>
              <a:t>resource</a:t>
            </a:r>
            <a:r>
              <a:rPr lang="es-MX" sz="2000" spc="-49" dirty="0">
                <a:solidFill>
                  <a:srgbClr val="000000"/>
                </a:solidFill>
                <a:latin typeface="+mj-lt"/>
              </a:rPr>
              <a:t> </a:t>
            </a:r>
            <a:r>
              <a:rPr lang="es-MX" sz="2000" spc="-49" dirty="0" err="1">
                <a:solidFill>
                  <a:srgbClr val="000000"/>
                </a:solidFill>
                <a:latin typeface="+mj-lt"/>
              </a:rPr>
              <a:t>hygiene</a:t>
            </a:r>
            <a:r>
              <a:rPr lang="es-MX" sz="2000" spc="-49" dirty="0">
                <a:solidFill>
                  <a:srgbClr val="000000"/>
                </a:solidFill>
                <a:latin typeface="+mj-lt"/>
              </a:rPr>
              <a:t> </a:t>
            </a:r>
          </a:p>
          <a:p>
            <a:pPr marL="0" lvl="1">
              <a:buSzPct val="90000"/>
            </a:pPr>
            <a:endParaRPr lang="es-MX" sz="2000" spc="-49" dirty="0">
              <a:solidFill>
                <a:srgbClr val="000000"/>
              </a:solidFill>
              <a:latin typeface="+mj-lt"/>
            </a:endParaRPr>
          </a:p>
          <a:p>
            <a:pPr marL="457200" lvl="1" indent="-457200">
              <a:buSzPct val="90000"/>
              <a:buFont typeface="Arial" panose="020B0604020202020204" pitchFamily="34" charset="0"/>
              <a:buChar char="•"/>
            </a:pPr>
            <a:r>
              <a:rPr lang="es-MX" sz="2000" spc="-49" dirty="0">
                <a:solidFill>
                  <a:srgbClr val="000000"/>
                </a:solidFill>
                <a:latin typeface="+mj-lt"/>
              </a:rPr>
              <a:t>Descripción y uso de Key </a:t>
            </a:r>
            <a:r>
              <a:rPr lang="es-MX" sz="2000" spc="-49" dirty="0" err="1">
                <a:solidFill>
                  <a:srgbClr val="000000"/>
                </a:solidFill>
                <a:latin typeface="+mj-lt"/>
              </a:rPr>
              <a:t>Vault</a:t>
            </a:r>
            <a:r>
              <a:rPr lang="es-MX" sz="2000" spc="-49" dirty="0">
                <a:solidFill>
                  <a:srgbClr val="000000"/>
                </a:solidFill>
                <a:latin typeface="+mj-lt"/>
              </a:rPr>
              <a:t>, Azure </a:t>
            </a:r>
            <a:r>
              <a:rPr lang="es-MX" sz="2000" spc="-49" dirty="0" err="1">
                <a:solidFill>
                  <a:srgbClr val="000000"/>
                </a:solidFill>
                <a:latin typeface="+mj-lt"/>
              </a:rPr>
              <a:t>Sentinel</a:t>
            </a:r>
            <a:r>
              <a:rPr lang="es-MX" sz="2000" spc="-49" dirty="0">
                <a:solidFill>
                  <a:srgbClr val="000000"/>
                </a:solidFill>
                <a:latin typeface="+mj-lt"/>
              </a:rPr>
              <a:t> &amp; Azure </a:t>
            </a:r>
            <a:r>
              <a:rPr lang="es-MX" sz="2000" spc="-49" dirty="0" err="1">
                <a:solidFill>
                  <a:srgbClr val="000000"/>
                </a:solidFill>
                <a:latin typeface="+mj-lt"/>
              </a:rPr>
              <a:t>Dedicated</a:t>
            </a:r>
            <a:r>
              <a:rPr lang="es-MX" sz="2000" spc="-49" dirty="0">
                <a:solidFill>
                  <a:srgbClr val="000000"/>
                </a:solidFill>
                <a:latin typeface="+mj-lt"/>
              </a:rPr>
              <a:t> Hosts </a:t>
            </a:r>
          </a:p>
        </p:txBody>
      </p:sp>
    </p:spTree>
    <p:extLst>
      <p:ext uri="{BB962C8B-B14F-4D97-AF65-F5344CB8AC3E}">
        <p14:creationId xmlns:p14="http://schemas.microsoft.com/office/powerpoint/2010/main" val="743860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noProof="0" dirty="0"/>
              <a:t>Azure Security Center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7739685" cy="3917804"/>
          </a:xfrm>
        </p:spPr>
        <p:txBody>
          <a:bodyPr/>
          <a:lstStyle/>
          <a:p>
            <a:pPr marL="0" indent="0">
              <a:buNone/>
            </a:pPr>
            <a:r>
              <a:rPr lang="es-ES" noProof="0" dirty="0"/>
              <a:t>Un servicio de supervisión que ofrece protección contra amenazas en todos sus servicios locales y de Azure.</a:t>
            </a:r>
          </a:p>
          <a:p>
            <a:pPr marL="0" indent="0">
              <a:buNone/>
            </a:pPr>
            <a:endParaRPr lang="es-ES" noProof="0" dirty="0"/>
          </a:p>
          <a:p>
            <a:pPr marL="0" indent="0">
              <a:buNone/>
            </a:pPr>
            <a:endParaRPr lang="en-US" sz="800" dirty="0"/>
          </a:p>
          <a:p>
            <a:pPr marL="0" indent="0">
              <a:buNone/>
            </a:pPr>
            <a:endParaRPr lang="en-US" sz="800" dirty="0"/>
          </a:p>
          <a:p>
            <a:pPr marL="0" indent="0">
              <a:buNone/>
            </a:pPr>
            <a:endParaRPr lang="en-US" sz="800" dirty="0"/>
          </a:p>
          <a:p>
            <a:pPr marL="457200" lvl="1" indent="-457200">
              <a:buFont typeface="Arial" panose="020B0604020202020204" pitchFamily="34" charset="0"/>
              <a:buChar char="•"/>
            </a:pPr>
            <a:r>
              <a:rPr lang="es-ES" sz="2400" dirty="0">
                <a:latin typeface="Segoe UI Semilight" pitchFamily="34" charset="0"/>
                <a:cs typeface="Segoe UI Semilight" pitchFamily="34" charset="0"/>
              </a:rPr>
              <a:t>Recomendaciones de seguridad</a:t>
            </a:r>
          </a:p>
          <a:p>
            <a:pPr marL="457200" lvl="1" indent="-457200">
              <a:buFont typeface="Arial" panose="020B0604020202020204" pitchFamily="34" charset="0"/>
              <a:buChar char="•"/>
            </a:pPr>
            <a:endParaRPr lang="en-US" sz="2400" dirty="0">
              <a:latin typeface="Segoe UI Semilight" pitchFamily="34" charset="0"/>
              <a:cs typeface="Segoe UI Semilight" pitchFamily="34" charset="0"/>
            </a:endParaRPr>
          </a:p>
          <a:p>
            <a:pPr marL="457200" lvl="1" indent="-457200">
              <a:buFont typeface="Arial" panose="020B0604020202020204" pitchFamily="34" charset="0"/>
              <a:buChar char="•"/>
            </a:pPr>
            <a:r>
              <a:rPr lang="es-ES" sz="2400" dirty="0">
                <a:latin typeface="Segoe UI Semilight" pitchFamily="34" charset="0"/>
                <a:cs typeface="Segoe UI Semilight" pitchFamily="34" charset="0"/>
              </a:rPr>
              <a:t>Supervisión de la configuración de seguridad</a:t>
            </a:r>
          </a:p>
          <a:p>
            <a:pPr lvl="1"/>
            <a:endParaRPr lang="en-US" sz="2400" dirty="0">
              <a:latin typeface="Segoe UI Semilight" pitchFamily="34" charset="0"/>
              <a:cs typeface="Segoe UI Semilight" pitchFamily="34" charset="0"/>
            </a:endParaRPr>
          </a:p>
          <a:p>
            <a:pPr marL="457200" lvl="1" indent="-457200">
              <a:buFont typeface="Arial" panose="020B0604020202020204" pitchFamily="34" charset="0"/>
              <a:buChar char="•"/>
            </a:pPr>
            <a:r>
              <a:rPr lang="es-ES" sz="2400" dirty="0">
                <a:latin typeface="Segoe UI Semilight" pitchFamily="34" charset="0"/>
                <a:cs typeface="Segoe UI Semilight" pitchFamily="34" charset="0"/>
              </a:rPr>
              <a:t>Aplicación automática de sus directivas de seguridad</a:t>
            </a:r>
          </a:p>
          <a:p>
            <a:pPr marL="0" indent="0">
              <a:buNone/>
            </a:pPr>
            <a:endParaRPr lang="en-US" sz="2800" noProof="0" dirty="0">
              <a:latin typeface="Segoe UI Semilight" pitchFamily="34" charset="0"/>
              <a:cs typeface="Segoe UI Semilight" pitchFamily="34" charset="0"/>
            </a:endParaRPr>
          </a:p>
        </p:txBody>
      </p:sp>
      <p:pic>
        <p:nvPicPr>
          <p:cNvPr id="4" name="Picture 3" descr="Icono de Azure Security Center">
            <a:extLst>
              <a:ext uri="{FF2B5EF4-FFF2-40B4-BE49-F238E27FC236}">
                <a16:creationId xmlns:a16="http://schemas.microsoft.com/office/drawing/2014/main" id="{DCC03043-BD46-4F9F-AF26-68C5A9D2719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3885" y="2171827"/>
            <a:ext cx="2981509" cy="3250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079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Escenarios de uso de Azure Security Center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908839"/>
          </a:xfrm>
        </p:spPr>
        <p:txBody>
          <a:bodyPr/>
          <a:lstStyle/>
          <a:p>
            <a:r>
              <a:rPr lang="es-ES" dirty="0"/>
              <a:t>Puede usar Security Center en las etapas </a:t>
            </a:r>
            <a:r>
              <a:rPr lang="es-ES" i="1" dirty="0"/>
              <a:t>Detección</a:t>
            </a:r>
            <a:r>
              <a:rPr lang="es-ES" dirty="0"/>
              <a:t>, </a:t>
            </a:r>
            <a:r>
              <a:rPr lang="es-ES" i="1" dirty="0"/>
              <a:t>Evaluación y</a:t>
            </a:r>
            <a:r>
              <a:rPr lang="es-ES" dirty="0"/>
              <a:t> </a:t>
            </a:r>
            <a:r>
              <a:rPr lang="es-ES" i="1" dirty="0"/>
              <a:t>Diagnóstico</a:t>
            </a:r>
            <a:r>
              <a:rPr lang="es-ES" dirty="0"/>
              <a:t> de una contestación a un incidente.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34318F-DB24-4804-A398-2D744FD4A4C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211989" y="3081224"/>
            <a:ext cx="7791924" cy="2341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706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noProof="0" dirty="0"/>
              <a:t>Azure Key Vault</a:t>
            </a:r>
          </a:p>
        </p:txBody>
      </p:sp>
      <p:pic>
        <p:nvPicPr>
          <p:cNvPr id="4" name="Picture 3" descr=" Icono de Azure Key Vault">
            <a:extLst>
              <a:ext uri="{FF2B5EF4-FFF2-40B4-BE49-F238E27FC236}">
                <a16:creationId xmlns:a16="http://schemas.microsoft.com/office/drawing/2014/main" id="{3940FE5B-E5F1-495B-B1ED-5B6F49BDC20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11" y="1760971"/>
            <a:ext cx="3687118" cy="3528773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78A79C-9AAE-4B8D-AA74-7285B8DC129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95733" y="1026948"/>
            <a:ext cx="7962156" cy="4996817"/>
          </a:xfrm>
        </p:spPr>
        <p:txBody>
          <a:bodyPr/>
          <a:lstStyle/>
          <a:p>
            <a:r>
              <a:rPr lang="es-ES" dirty="0"/>
              <a:t>Almacena los secretos de las aplicaciones en una ubicación centralizada en la nube, para controlar de forma segura los permisos de acceso y el registro de acceso.</a:t>
            </a:r>
          </a:p>
          <a:p>
            <a:endParaRPr lang="es-ES" dirty="0"/>
          </a:p>
          <a:p>
            <a:r>
              <a:rPr lang="es-ES" dirty="0"/>
              <a:t>Utiliza Azure Key Vault para:</a:t>
            </a:r>
          </a:p>
          <a:p>
            <a:endParaRPr lang="en-US" dirty="0"/>
          </a:p>
          <a:p>
            <a:pPr marL="0" indent="0">
              <a:buNone/>
            </a:pPr>
            <a:endParaRPr lang="en-US" sz="800" dirty="0"/>
          </a:p>
          <a:p>
            <a:pPr marL="457200" lvl="1" indent="-457200">
              <a:buFont typeface="Arial" panose="020B0604020202020204" pitchFamily="34" charset="0"/>
              <a:buChar char="•"/>
            </a:pPr>
            <a:r>
              <a:rPr lang="es-ES" sz="28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Administración de secretos.</a:t>
            </a:r>
          </a:p>
          <a:p>
            <a:pPr marL="457200" lvl="1" indent="-457200">
              <a:buFont typeface="Arial" panose="020B0604020202020204" pitchFamily="34" charset="0"/>
              <a:buChar char="•"/>
            </a:pPr>
            <a:r>
              <a:rPr lang="es-ES" sz="28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Administración de claves.</a:t>
            </a:r>
          </a:p>
          <a:p>
            <a:pPr marL="457200" lvl="1" indent="-457200">
              <a:buFont typeface="Arial" panose="020B0604020202020204" pitchFamily="34" charset="0"/>
              <a:buChar char="•"/>
            </a:pPr>
            <a:r>
              <a:rPr lang="es-ES" sz="28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Administración de certificados.</a:t>
            </a:r>
          </a:p>
          <a:p>
            <a:pPr marL="457200" lvl="1" indent="-457200">
              <a:buFont typeface="Arial" panose="020B0604020202020204" pitchFamily="34" charset="0"/>
              <a:buChar char="•"/>
            </a:pPr>
            <a:r>
              <a:rPr lang="es-ES" sz="28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Almacenamiento de secretos respaldados por módulos de seguridad de hardware (HSM).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6184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B7E699-8A7B-44B9-87EE-C5ED24A8C21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98764" y="2655518"/>
            <a:ext cx="6083300" cy="2642226"/>
          </a:xfrm>
        </p:spPr>
        <p:txBody>
          <a:bodyPr/>
          <a:lstStyle/>
          <a:p>
            <a:pPr marL="228600" lvl="1" indent="0">
              <a:buNone/>
            </a:pPr>
            <a:r>
              <a:rPr lang="es-ES" sz="20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Cree un almacén de claves de Azure y luego cree un secreto de contraseña en dicho almacén de claves.</a:t>
            </a:r>
          </a:p>
          <a:p>
            <a:pPr marL="228600" lvl="1" indent="0">
              <a:buNone/>
            </a:pPr>
            <a:endParaRPr lang="es-ES" sz="20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742950" lvl="1" indent="-514350">
              <a:buFont typeface="+mj-lt"/>
              <a:buAutoNum type="arabicPeriod"/>
            </a:pPr>
            <a:r>
              <a:rPr lang="es-ES" sz="20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Cree un almacén de claves de Azure.</a:t>
            </a:r>
          </a:p>
          <a:p>
            <a:pPr marL="742950" lvl="1" indent="-514350">
              <a:buFont typeface="+mj-lt"/>
              <a:buAutoNum type="arabicPeriod"/>
            </a:pPr>
            <a:r>
              <a:rPr lang="es-ES" sz="20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Añada un secreto al almacén de claves de Azure.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CF47A19-AAC3-468D-9759-38E318356FDC}"/>
              </a:ext>
            </a:extLst>
          </p:cNvPr>
          <p:cNvSpPr/>
          <p:nvPr/>
        </p:nvSpPr>
        <p:spPr bwMode="auto">
          <a:xfrm>
            <a:off x="498764" y="479204"/>
            <a:ext cx="1682104" cy="513433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s-MX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D0CE92-1D76-4F61-8208-4BBDE2BA1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764" y="1019730"/>
            <a:ext cx="7703282" cy="1081052"/>
          </a:xfrm>
        </p:spPr>
        <p:txBody>
          <a:bodyPr/>
          <a:lstStyle/>
          <a:p>
            <a:br>
              <a:rPr lang="es-ES" dirty="0"/>
            </a:br>
            <a:br>
              <a:rPr lang="es-ES" dirty="0"/>
            </a:br>
            <a:br>
              <a:rPr lang="es-ES" dirty="0"/>
            </a:br>
            <a:r>
              <a:rPr lang="es-ES" dirty="0"/>
              <a:t>Ejercicio: </a:t>
            </a:r>
            <a:br>
              <a:rPr lang="es-ES" dirty="0"/>
            </a:br>
            <a:r>
              <a:rPr lang="es-ES" dirty="0"/>
              <a:t>Implementación de Azure Key Vault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EDFD8C-D531-9541-ADA2-39208C1C2BE3}"/>
              </a:ext>
            </a:extLst>
          </p:cNvPr>
          <p:cNvSpPr txBox="1"/>
          <p:nvPr/>
        </p:nvSpPr>
        <p:spPr>
          <a:xfrm>
            <a:off x="8697433" y="1935126"/>
            <a:ext cx="369397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s-ES_tradnl" sz="24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061694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noProof="0" dirty="0"/>
              <a:t>Azure </a:t>
            </a:r>
            <a:r>
              <a:rPr lang="es-ES" noProof="0" dirty="0" err="1"/>
              <a:t>Information</a:t>
            </a:r>
            <a:r>
              <a:rPr lang="es-ES" noProof="0" dirty="0"/>
              <a:t> Protection (AIP)</a:t>
            </a:r>
          </a:p>
        </p:txBody>
      </p:sp>
      <p:pic>
        <p:nvPicPr>
          <p:cNvPr id="4" name="Picture 3" descr="Icono de Azure Information Protection">
            <a:extLst>
              <a:ext uri="{FF2B5EF4-FFF2-40B4-BE49-F238E27FC236}">
                <a16:creationId xmlns:a16="http://schemas.microsoft.com/office/drawing/2014/main" id="{D8D695EF-83E9-4169-85BA-65AEFF16DCC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6838" y="1892478"/>
            <a:ext cx="3973073" cy="3973073"/>
          </a:xfrm>
          <a:prstGeom prst="rect">
            <a:avLst/>
          </a:prstGeom>
        </p:spPr>
      </p:pic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432089" y="1633610"/>
            <a:ext cx="7689674" cy="4668009"/>
          </a:xfrm>
        </p:spPr>
        <p:txBody>
          <a:bodyPr/>
          <a:lstStyle/>
          <a:p>
            <a:pPr marL="0" indent="0">
              <a:buNone/>
            </a:pPr>
            <a:r>
              <a:rPr lang="es-ES" noProof="0" dirty="0"/>
              <a:t>Clasifica y protege documentos y correos electrónicos mediante la aplicación de etiquetas.</a:t>
            </a:r>
          </a:p>
          <a:p>
            <a:pPr marL="0" indent="0">
              <a:buNone/>
            </a:pPr>
            <a:endParaRPr lang="en-US" noProof="0" dirty="0"/>
          </a:p>
          <a:p>
            <a:pPr marL="457200" lvl="1" indent="-45720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s-ES" sz="28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Usa automáticamente las reglas y condiciones definidas por los administradores.</a:t>
            </a:r>
          </a:p>
          <a:p>
            <a:pPr marL="457200" lvl="1" indent="-457200">
              <a:lnSpc>
                <a:spcPct val="114000"/>
              </a:lnSpc>
              <a:buFont typeface="Arial" panose="020B0604020202020204" pitchFamily="34" charset="0"/>
              <a:buChar char="•"/>
            </a:pPr>
            <a:endParaRPr lang="en-US" sz="28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457200" lvl="1" indent="-45720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s-ES" sz="28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Manualmente, por los usuarios.</a:t>
            </a:r>
          </a:p>
          <a:p>
            <a:pPr marL="457200" lvl="1" indent="-457200">
              <a:lnSpc>
                <a:spcPct val="114000"/>
              </a:lnSpc>
              <a:buFont typeface="Arial" panose="020B0604020202020204" pitchFamily="34" charset="0"/>
              <a:buChar char="•"/>
            </a:pPr>
            <a:endParaRPr lang="en-US" sz="28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457200" lvl="1" indent="-45720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s-ES" sz="28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Al combinar métodos automáticos y manuales, basados en recomendaciones.</a:t>
            </a:r>
          </a:p>
        </p:txBody>
      </p:sp>
    </p:spTree>
    <p:extLst>
      <p:ext uri="{BB962C8B-B14F-4D97-AF65-F5344CB8AC3E}">
        <p14:creationId xmlns:p14="http://schemas.microsoft.com/office/powerpoint/2010/main" val="3525071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WHITE TEMPLATE">
  <a:themeElements>
    <a:clrScheme name="ST_Illustration_White_Blue">
      <a:dk1>
        <a:srgbClr val="1A1A1A"/>
      </a:dk1>
      <a:lt1>
        <a:srgbClr val="FFFFFF"/>
      </a:lt1>
      <a:dk2>
        <a:srgbClr val="0D0D0D"/>
      </a:dk2>
      <a:lt2>
        <a:srgbClr val="D2D2D2"/>
      </a:lt2>
      <a:accent1>
        <a:srgbClr val="0078D4"/>
      </a:accent1>
      <a:accent2>
        <a:srgbClr val="002050"/>
      </a:accent2>
      <a:accent3>
        <a:srgbClr val="107C10"/>
      </a:accent3>
      <a:accent4>
        <a:srgbClr val="D73B01"/>
      </a:accent4>
      <a:accent5>
        <a:srgbClr val="737373"/>
      </a:accent5>
      <a:accent6>
        <a:srgbClr val="E6E6E6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6-9_Illustration_2018_Cloud_011.potx" id="{762B47AA-A827-4F63-8EDD-1F6B4767BB62}" vid="{53DB83EF-4F78-4F48-A301-01610C79C1EF}"/>
    </a:ext>
  </a:extLst>
</a:theme>
</file>

<file path=ppt/theme/theme2.xml><?xml version="1.0" encoding="utf-8"?>
<a:theme xmlns:a="http://schemas.openxmlformats.org/drawingml/2006/main" name="Azure 1">
  <a:themeElements>
    <a:clrScheme name="Custom 3">
      <a:dk1>
        <a:srgbClr val="000000"/>
      </a:dk1>
      <a:lt1>
        <a:srgbClr val="FFFFFF"/>
      </a:lt1>
      <a:dk2>
        <a:srgbClr val="0078D3"/>
      </a:dk2>
      <a:lt2>
        <a:srgbClr val="FFFFFF"/>
      </a:lt2>
      <a:accent1>
        <a:srgbClr val="EBEBEB"/>
      </a:accent1>
      <a:accent2>
        <a:srgbClr val="75757A"/>
      </a:accent2>
      <a:accent3>
        <a:srgbClr val="000041"/>
      </a:accent3>
      <a:accent4>
        <a:srgbClr val="0078D3"/>
      </a:accent4>
      <a:accent5>
        <a:srgbClr val="50E6FF"/>
      </a:accent5>
      <a:accent6>
        <a:srgbClr val="EBEBEB"/>
      </a:accent6>
      <a:hlink>
        <a:srgbClr val="0078D4"/>
      </a:hlink>
      <a:folHlink>
        <a:srgbClr val="0078D4"/>
      </a:folHlink>
    </a:clrScheme>
    <a:fontScheme name="Dynamics 36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TT_Azure_PowerPoint_Template_Dec19" id="{4D812253-AE16-49B7-9E8B-E155C396F1B1}" vid="{CDFF03D5-E879-4992-95FD-25D14F5B9F5C}"/>
    </a:ext>
  </a:extLst>
</a:theme>
</file>

<file path=ppt/theme/theme3.xml><?xml version="1.0" encoding="utf-8"?>
<a:theme xmlns:a="http://schemas.openxmlformats.org/drawingml/2006/main" name="Azure 2">
  <a:themeElements>
    <a:clrScheme name="Custom 3">
      <a:dk1>
        <a:srgbClr val="000000"/>
      </a:dk1>
      <a:lt1>
        <a:srgbClr val="FFFFFF"/>
      </a:lt1>
      <a:dk2>
        <a:srgbClr val="0078D3"/>
      </a:dk2>
      <a:lt2>
        <a:srgbClr val="FFFFFF"/>
      </a:lt2>
      <a:accent1>
        <a:srgbClr val="EBEBEB"/>
      </a:accent1>
      <a:accent2>
        <a:srgbClr val="75757A"/>
      </a:accent2>
      <a:accent3>
        <a:srgbClr val="000041"/>
      </a:accent3>
      <a:accent4>
        <a:srgbClr val="0078D3"/>
      </a:accent4>
      <a:accent5>
        <a:srgbClr val="50E6FF"/>
      </a:accent5>
      <a:accent6>
        <a:srgbClr val="EBEBEB"/>
      </a:accent6>
      <a:hlink>
        <a:srgbClr val="0078D4"/>
      </a:hlink>
      <a:folHlink>
        <a:srgbClr val="0078D4"/>
      </a:folHlink>
    </a:clrScheme>
    <a:fontScheme name="Dynamics 36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TT_Azure_PowerPoint_Template_Dec19" id="{4D812253-AE16-49B7-9E8B-E155C396F1B1}" vid="{BA37C2E8-86DA-4C7F-89BF-BC08C304625E}"/>
    </a:ext>
  </a:extLst>
</a:theme>
</file>

<file path=ppt/theme/theme4.xml><?xml version="1.0" encoding="utf-8"?>
<a:theme xmlns:a="http://schemas.openxmlformats.org/drawingml/2006/main" name="Dynamics 365">
  <a:themeElements>
    <a:clrScheme name="Dynamics365">
      <a:dk1>
        <a:srgbClr val="3C3C41"/>
      </a:dk1>
      <a:lt1>
        <a:srgbClr val="FFFFFF"/>
      </a:lt1>
      <a:dk2>
        <a:srgbClr val="008272"/>
      </a:dk2>
      <a:lt2>
        <a:srgbClr val="FFFFFF"/>
      </a:lt2>
      <a:accent1>
        <a:srgbClr val="EBEBEB"/>
      </a:accent1>
      <a:accent2>
        <a:srgbClr val="75757A"/>
      </a:accent2>
      <a:accent3>
        <a:srgbClr val="3C3C41"/>
      </a:accent3>
      <a:accent4>
        <a:srgbClr val="008272"/>
      </a:accent4>
      <a:accent5>
        <a:srgbClr val="30E5D0"/>
      </a:accent5>
      <a:accent6>
        <a:srgbClr val="FEF000"/>
      </a:accent6>
      <a:hlink>
        <a:srgbClr val="0078D4"/>
      </a:hlink>
      <a:folHlink>
        <a:srgbClr val="0078D4"/>
      </a:folHlink>
    </a:clrScheme>
    <a:fontScheme name="Dynamics 36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40996D19-6CB1-8A40-8625-59EE03072CAF}" vid="{D6AC121D-CF90-1B4B-8887-A6F8F11F705E}"/>
    </a:ext>
  </a:extLst>
</a:theme>
</file>

<file path=ppt/theme/theme5.xml><?xml version="1.0" encoding="utf-8"?>
<a:theme xmlns:a="http://schemas.openxmlformats.org/drawingml/2006/main" name="Office 365 PPT Template - 2017">
  <a:themeElements>
    <a:clrScheme name="Office17_2">
      <a:dk1>
        <a:srgbClr val="2F2F2F"/>
      </a:dk1>
      <a:lt1>
        <a:srgbClr val="E6E6E6"/>
      </a:lt1>
      <a:dk2>
        <a:srgbClr val="2F2F2F"/>
      </a:dk2>
      <a:lt2>
        <a:srgbClr val="FFFFFF"/>
      </a:lt2>
      <a:accent1>
        <a:srgbClr val="D83B01"/>
      </a:accent1>
      <a:accent2>
        <a:srgbClr val="2F2F2F"/>
      </a:accent2>
      <a:accent3>
        <a:srgbClr val="D2D2D2"/>
      </a:accent3>
      <a:accent4>
        <a:srgbClr val="E6E6E6"/>
      </a:accent4>
      <a:accent5>
        <a:srgbClr val="2F2F2F"/>
      </a:accent5>
      <a:accent6>
        <a:srgbClr val="D2D2D2"/>
      </a:accent6>
      <a:hlink>
        <a:srgbClr val="D83B01"/>
      </a:hlink>
      <a:folHlink>
        <a:srgbClr val="D83B01"/>
      </a:folHlink>
    </a:clrScheme>
    <a:fontScheme name="Custom 2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4" id="{860E49DB-0E46-4E26-802D-8B7134C2F338}" vid="{2A6A2BA9-42FB-431E-81C9-3FE614E59DFD}"/>
    </a:ext>
  </a:extLst>
</a:theme>
</file>

<file path=ppt/theme/theme6.xml><?xml version="1.0" encoding="utf-8"?>
<a:theme xmlns:a="http://schemas.openxmlformats.org/drawingml/2006/main" name="1_Azure 1">
  <a:themeElements>
    <a:clrScheme name="Custom 3">
      <a:dk1>
        <a:srgbClr val="000000"/>
      </a:dk1>
      <a:lt1>
        <a:srgbClr val="FFFFFF"/>
      </a:lt1>
      <a:dk2>
        <a:srgbClr val="0078D3"/>
      </a:dk2>
      <a:lt2>
        <a:srgbClr val="FFFFFF"/>
      </a:lt2>
      <a:accent1>
        <a:srgbClr val="EBEBEB"/>
      </a:accent1>
      <a:accent2>
        <a:srgbClr val="75757A"/>
      </a:accent2>
      <a:accent3>
        <a:srgbClr val="000041"/>
      </a:accent3>
      <a:accent4>
        <a:srgbClr val="0078D3"/>
      </a:accent4>
      <a:accent5>
        <a:srgbClr val="50E6FF"/>
      </a:accent5>
      <a:accent6>
        <a:srgbClr val="EBEBEB"/>
      </a:accent6>
      <a:hlink>
        <a:srgbClr val="0078D4"/>
      </a:hlink>
      <a:folHlink>
        <a:srgbClr val="0078D4"/>
      </a:folHlink>
    </a:clrScheme>
    <a:fontScheme name="Dynamics 36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TT_Azure_PowerPoint_Template_Dec19" id="{4D812253-AE16-49B7-9E8B-E155C396F1B1}" vid="{CDFF03D5-E879-4992-95FD-25D14F5B9F5C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5B7356A06F744439C0CE932EEB009F5" ma:contentTypeVersion="6" ma:contentTypeDescription="Create a new document." ma:contentTypeScope="" ma:versionID="d10da16756ea923870ae2deb524579bc">
  <xsd:schema xmlns:xsd="http://www.w3.org/2001/XMLSchema" xmlns:xs="http://www.w3.org/2001/XMLSchema" xmlns:p="http://schemas.microsoft.com/office/2006/metadata/properties" xmlns:ns2="6656ffad-92b0-4efb-bc78-5d5af2c7fd93" xmlns:ns3="e7cc3f53-dbdf-4ffb-90f1-33d3d1806439" targetNamespace="http://schemas.microsoft.com/office/2006/metadata/properties" ma:root="true" ma:fieldsID="b6b9ea322e60814eb61348a7c2360d68" ns2:_="" ns3:_="">
    <xsd:import namespace="6656ffad-92b0-4efb-bc78-5d5af2c7fd93"/>
    <xsd:import namespace="e7cc3f53-dbdf-4ffb-90f1-33d3d180643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656ffad-92b0-4efb-bc78-5d5af2c7fd9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3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7cc3f53-dbdf-4ffb-90f1-33d3d1806439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11C9F93A-E441-4A8A-9433-53DFEC88F5D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F45F719-2241-4485-BB88-00C25683ED4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656ffad-92b0-4efb-bc78-5d5af2c7fd93"/>
    <ds:schemaRef ds:uri="e7cc3f53-dbdf-4ffb-90f1-33d3d180643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6DE7C22-312C-47D9-A7AA-33F21D831747}">
  <ds:schemaRefs>
    <ds:schemaRef ds:uri="http://schemas.microsoft.com/office/2006/metadata/properties"/>
    <ds:schemaRef ds:uri="http://schemas.microsoft.com/office/infopath/2007/PartnerControl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16-9_Illustration_2018_Cloud_011</Template>
  <TotalTime>0</TotalTime>
  <Words>2083</Words>
  <Application>Microsoft Macintosh PowerPoint</Application>
  <PresentationFormat>Widescreen</PresentationFormat>
  <Paragraphs>304</Paragraphs>
  <Slides>29</Slides>
  <Notes>29</Notes>
  <HiddenSlides>1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29</vt:i4>
      </vt:variant>
    </vt:vector>
  </HeadingPairs>
  <TitlesOfParts>
    <vt:vector size="43" baseType="lpstr">
      <vt:lpstr>Arial</vt:lpstr>
      <vt:lpstr>Consolas</vt:lpstr>
      <vt:lpstr>Segoe UI</vt:lpstr>
      <vt:lpstr>Segoe UI Light</vt:lpstr>
      <vt:lpstr>Segoe UI Semibold</vt:lpstr>
      <vt:lpstr>Segoe UI Semibold (Headings)</vt:lpstr>
      <vt:lpstr>Segoe UI Semilight</vt:lpstr>
      <vt:lpstr>Wingdings</vt:lpstr>
      <vt:lpstr>WHITE TEMPLATE</vt:lpstr>
      <vt:lpstr>Azure 1</vt:lpstr>
      <vt:lpstr>Azure 2</vt:lpstr>
      <vt:lpstr>Dynamics 365</vt:lpstr>
      <vt:lpstr>Office 365 PPT Template - 2017</vt:lpstr>
      <vt:lpstr>1_Azure 1</vt:lpstr>
      <vt:lpstr>Azure Fundamentals – Parte 4</vt:lpstr>
      <vt:lpstr>Parte # 4    Descripción de las características de seguridad general y de seguridad de red</vt:lpstr>
      <vt:lpstr>Agenda</vt:lpstr>
      <vt:lpstr>Módulo 1 :  Protección frente amenazas de seguridad de Azure </vt:lpstr>
      <vt:lpstr>Azure Security Center</vt:lpstr>
      <vt:lpstr>Escenarios de uso de Azure Security Center</vt:lpstr>
      <vt:lpstr>Azure Key Vault</vt:lpstr>
      <vt:lpstr>   Ejercicio:  Implementación de Azure Key Vault</vt:lpstr>
      <vt:lpstr>Azure Information Protection (AIP)</vt:lpstr>
      <vt:lpstr>Azure Advanced Threat Protection (Azure ATP)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Módulo 2 :  Conectividad de red segura en Azure </vt:lpstr>
      <vt:lpstr>Defensa en profundidad</vt:lpstr>
      <vt:lpstr>Responsabilidad compartida</vt:lpstr>
      <vt:lpstr>Network Security Groups (NSGs)</vt:lpstr>
      <vt:lpstr>Application Security Groups (ASG)</vt:lpstr>
      <vt:lpstr>Eligiendo las soluciones Azure para seguridad de red</vt:lpstr>
      <vt:lpstr>Ejercicio:  Tráfico de red segura</vt:lpstr>
      <vt:lpstr>Azure Firewall</vt:lpstr>
      <vt:lpstr>Protección Azure Distributed Denial of Service (DDoS)</vt:lpstr>
      <vt:lpstr>¡Gracias!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lastModifiedBy/>
  <cp:revision>1</cp:revision>
  <dcterms:created xsi:type="dcterms:W3CDTF">2019-10-20T18:53:17Z</dcterms:created>
  <dcterms:modified xsi:type="dcterms:W3CDTF">2021-03-12T01:31:04Z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0x010100A5B7356A06F744439C0CE932EEB009F5</vt:lpwstr>
  </property>
  <property fmtid="{D5CDD505-2E9C-101B-9397-08002B2CF9AE}" pid="3" name="MSIP_Label_f42aa342-8706-4288-bd11-ebb85995028c_Enabled">
    <vt:lpwstr>true</vt:lpwstr>
  </property>
  <property fmtid="{D5CDD505-2E9C-101B-9397-08002B2CF9AE}" pid="4" name="MSIP_Label_f42aa342-8706-4288-bd11-ebb85995028c_SetDate">
    <vt:lpwstr>2020-06-09T22:31:28Z</vt:lpwstr>
  </property>
  <property fmtid="{D5CDD505-2E9C-101B-9397-08002B2CF9AE}" pid="5" name="MSIP_Label_f42aa342-8706-4288-bd11-ebb85995028c_Method">
    <vt:lpwstr>Standard</vt:lpwstr>
  </property>
  <property fmtid="{D5CDD505-2E9C-101B-9397-08002B2CF9AE}" pid="6" name="MSIP_Label_f42aa342-8706-4288-bd11-ebb85995028c_Name">
    <vt:lpwstr>Internal</vt:lpwstr>
  </property>
  <property fmtid="{D5CDD505-2E9C-101B-9397-08002B2CF9AE}" pid="7" name="MSIP_Label_f42aa342-8706-4288-bd11-ebb85995028c_SiteId">
    <vt:lpwstr>72f988bf-86f1-41af-91ab-2d7cd011db47</vt:lpwstr>
  </property>
  <property fmtid="{D5CDD505-2E9C-101B-9397-08002B2CF9AE}" pid="8" name="MSIP_Label_f42aa342-8706-4288-bd11-ebb85995028c_ActionId">
    <vt:lpwstr>85116efb-ada4-49af-ae7e-fa4b489bea9c</vt:lpwstr>
  </property>
  <property fmtid="{D5CDD505-2E9C-101B-9397-08002B2CF9AE}" pid="9" name="MSIP_Label_f42aa342-8706-4288-bd11-ebb85995028c_ContentBits">
    <vt:lpwstr>0</vt:lpwstr>
  </property>
</Properties>
</file>